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 id="2147483677" r:id="rId5"/>
  </p:sldMasterIdLst>
  <p:notesMasterIdLst>
    <p:notesMasterId r:id="rId65"/>
  </p:notesMasterIdLst>
  <p:sldIdLst>
    <p:sldId id="256" r:id="rId6"/>
    <p:sldId id="259" r:id="rId7"/>
    <p:sldId id="269" r:id="rId8"/>
    <p:sldId id="312" r:id="rId9"/>
    <p:sldId id="313" r:id="rId10"/>
    <p:sldId id="314" r:id="rId11"/>
    <p:sldId id="257" r:id="rId12"/>
    <p:sldId id="258" r:id="rId13"/>
    <p:sldId id="260" r:id="rId14"/>
    <p:sldId id="261" r:id="rId15"/>
    <p:sldId id="262" r:id="rId16"/>
    <p:sldId id="263" r:id="rId17"/>
    <p:sldId id="264" r:id="rId18"/>
    <p:sldId id="265" r:id="rId19"/>
    <p:sldId id="266" r:id="rId20"/>
    <p:sldId id="267" r:id="rId21"/>
    <p:sldId id="268"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Lst>
  <p:sldSz cx="9144000" cy="5143500" type="screen16x9"/>
  <p:notesSz cx="6858000" cy="9144000"/>
  <p:embeddedFontLst>
    <p:embeddedFont>
      <p:font typeface="Amatic SC" panose="00000500000000000000" pitchFamily="2" charset="-79"/>
      <p:regular r:id="rId66"/>
      <p:bold r:id="rId67"/>
    </p:embeddedFont>
    <p:embeddedFont>
      <p:font typeface="Anaheim" panose="020B0604020202020204" charset="0"/>
      <p:regular r:id="rId68"/>
    </p:embeddedFont>
    <p:embeddedFont>
      <p:font typeface="Bebas Neue" panose="020B0606020202050201" pitchFamily="34" charset="0"/>
      <p:regular r:id="rId69"/>
    </p:embeddedFont>
    <p:embeddedFont>
      <p:font typeface="Calibri" panose="020F0502020204030204" pitchFamily="34" charset="0"/>
      <p:regular r:id="rId70"/>
      <p:bold r:id="rId71"/>
      <p:italic r:id="rId72"/>
      <p:boldItalic r:id="rId73"/>
    </p:embeddedFont>
    <p:embeddedFont>
      <p:font typeface="Inter" panose="020B0604020202020204" charset="0"/>
      <p:regular r:id="rId74"/>
      <p:bold r:id="rId75"/>
    </p:embeddedFont>
    <p:embeddedFont>
      <p:font typeface="Nunito Light" pitchFamily="2" charset="0"/>
      <p:regular r:id="rId76"/>
      <p:italic r:id="rId77"/>
    </p:embeddedFont>
    <p:embeddedFont>
      <p:font typeface="Open Sans" panose="020B0606030504020204" pitchFamily="34" charset="0"/>
      <p:regular r:id="rId78"/>
      <p:bold r:id="rId79"/>
      <p:italic r:id="rId80"/>
      <p:boldItalic r:id="rId81"/>
    </p:embeddedFont>
    <p:embeddedFont>
      <p:font typeface="Proxima Nova" panose="020B0604020202020204" charset="0"/>
      <p:regular r:id="rId82"/>
      <p:bold r:id="rId83"/>
      <p:italic r:id="rId84"/>
      <p:boldItalic r:id="rId85"/>
    </p:embeddedFont>
    <p:embeddedFont>
      <p:font typeface="Proxima Nova Semibold" panose="020B0604020202020204" charset="0"/>
      <p:regular r:id="rId86"/>
      <p:bold r:id="rId87"/>
      <p:boldItalic r:id="rId88"/>
    </p:embeddedFont>
    <p:embeddedFont>
      <p:font typeface="PT Sans" panose="020B0503020203020204" pitchFamily="34" charset="0"/>
      <p:regular r:id="rId89"/>
      <p:bold r:id="rId90"/>
      <p:italic r:id="rId91"/>
      <p:boldItalic r:id="rId92"/>
    </p:embeddedFont>
    <p:embeddedFont>
      <p:font typeface="Roboto Medium" panose="02000000000000000000"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6B91D1-BC98-400B-B90A-B1215542DA0E}" v="8" dt="2023-07-19T15:16:26.037"/>
  </p1510:revLst>
</p1510:revInfo>
</file>

<file path=ppt/tableStyles.xml><?xml version="1.0" encoding="utf-8"?>
<a:tblStyleLst xmlns:a="http://schemas.openxmlformats.org/drawingml/2006/main" def="{1069D898-F622-44B0-8E88-88497C021CAA}">
  <a:tblStyle styleId="{1069D898-F622-44B0-8E88-88497C021C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B4AC561-4786-45D8-8A1A-92BC06136D5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Master" Target="slideMasters/slideMaster2.xml"/><Relationship Id="rId90" Type="http://schemas.openxmlformats.org/officeDocument/2006/relationships/font" Target="fonts/font25.fntdata"/><Relationship Id="rId95" Type="http://schemas.openxmlformats.org/officeDocument/2006/relationships/font" Target="fonts/font30.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font" Target="fonts/font4.fntdata"/><Relationship Id="rId80" Type="http://schemas.openxmlformats.org/officeDocument/2006/relationships/font" Target="fonts/font15.fntdata"/><Relationship Id="rId85" Type="http://schemas.openxmlformats.org/officeDocument/2006/relationships/font" Target="fonts/font20.fntdata"/><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96" Type="http://schemas.openxmlformats.org/officeDocument/2006/relationships/font" Target="fonts/font3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font" Target="fonts/font29.fntdata"/><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1.fntdata"/><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font" Target="fonts/font6.fntdata"/><Relationship Id="rId92" Type="http://schemas.openxmlformats.org/officeDocument/2006/relationships/font" Target="fonts/font27.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6.xml"/><Relationship Id="rId82" Type="http://schemas.openxmlformats.org/officeDocument/2006/relationships/font" Target="fonts/font17.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2.fntdata"/><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7.fntdata"/><Relationship Id="rId93" Type="http://schemas.openxmlformats.org/officeDocument/2006/relationships/font" Target="fonts/font28.fntdata"/><Relationship Id="rId98" Type="http://schemas.openxmlformats.org/officeDocument/2006/relationships/viewProps" Target="viewProp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09aff6f633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09aff6f633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28720a86b0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28720a86b0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28720a86b0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28720a86b0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28720a86b0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28720a86b0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28720a86b0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28720a86b0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28720a86b0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28720a86b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8720a86b0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28720a86b0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28720a86b0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28720a86b0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28720a86b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28720a86b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934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28720a86b0_0_9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228720a86b0_0_9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28720a86b0_0_9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28720a86b0_0_9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28720a86b0_0_9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228720a86b0_0_9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228720a86b0_0_9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228720a86b0_0_9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228720a86b0_0_9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228720a86b0_0_9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228720a86b0_0_9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228720a86b0_0_9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228720a86b0_0_11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228720a86b0_0_1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228720a86b0_0_12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228720a86b0_0_12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7965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0"/>
        <p:cNvGrpSpPr/>
        <p:nvPr/>
      </p:nvGrpSpPr>
      <p:grpSpPr>
        <a:xfrm>
          <a:off x="0" y="0"/>
          <a:ext cx="0" cy="0"/>
          <a:chOff x="0" y="0"/>
          <a:chExt cx="0" cy="0"/>
        </a:xfrm>
      </p:grpSpPr>
      <p:sp>
        <p:nvSpPr>
          <p:cNvPr id="4361" name="Google Shape;4361;g228720a86b0_0_12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2" name="Google Shape;4362;g228720a86b0_0_12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5"/>
        <p:cNvGrpSpPr/>
        <p:nvPr/>
      </p:nvGrpSpPr>
      <p:grpSpPr>
        <a:xfrm>
          <a:off x="0" y="0"/>
          <a:ext cx="0" cy="0"/>
          <a:chOff x="0" y="0"/>
          <a:chExt cx="0" cy="0"/>
        </a:xfrm>
      </p:grpSpPr>
      <p:sp>
        <p:nvSpPr>
          <p:cNvPr id="4766" name="Google Shape;4766;g228720a86b0_0_128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7" name="Google Shape;4767;g228720a86b0_0_12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5"/>
        <p:cNvGrpSpPr/>
        <p:nvPr/>
      </p:nvGrpSpPr>
      <p:grpSpPr>
        <a:xfrm>
          <a:off x="0" y="0"/>
          <a:ext cx="0" cy="0"/>
          <a:chOff x="0" y="0"/>
          <a:chExt cx="0" cy="0"/>
        </a:xfrm>
      </p:grpSpPr>
      <p:sp>
        <p:nvSpPr>
          <p:cNvPr id="5146" name="Google Shape;5146;g228720a86b0_0_13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7" name="Google Shape;5147;g228720a86b0_0_13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1"/>
        <p:cNvGrpSpPr/>
        <p:nvPr/>
      </p:nvGrpSpPr>
      <p:grpSpPr>
        <a:xfrm>
          <a:off x="0" y="0"/>
          <a:ext cx="0" cy="0"/>
          <a:chOff x="0" y="0"/>
          <a:chExt cx="0" cy="0"/>
        </a:xfrm>
      </p:grpSpPr>
      <p:sp>
        <p:nvSpPr>
          <p:cNvPr id="5572" name="Google Shape;5572;g228720a86b0_0_13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3" name="Google Shape;5573;g228720a86b0_0_13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2"/>
        <p:cNvGrpSpPr/>
        <p:nvPr/>
      </p:nvGrpSpPr>
      <p:grpSpPr>
        <a:xfrm>
          <a:off x="0" y="0"/>
          <a:ext cx="0" cy="0"/>
          <a:chOff x="0" y="0"/>
          <a:chExt cx="0" cy="0"/>
        </a:xfrm>
      </p:grpSpPr>
      <p:sp>
        <p:nvSpPr>
          <p:cNvPr id="5933" name="Google Shape;5933;g228720a86b0_0_14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4" name="Google Shape;5934;g228720a86b0_0_14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2"/>
        <p:cNvGrpSpPr/>
        <p:nvPr/>
      </p:nvGrpSpPr>
      <p:grpSpPr>
        <a:xfrm>
          <a:off x="0" y="0"/>
          <a:ext cx="0" cy="0"/>
          <a:chOff x="0" y="0"/>
          <a:chExt cx="0" cy="0"/>
        </a:xfrm>
      </p:grpSpPr>
      <p:sp>
        <p:nvSpPr>
          <p:cNvPr id="6443" name="Google Shape;6443;g228720a86b0_0_14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4" name="Google Shape;6444;g228720a86b0_0_14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2"/>
        <p:cNvGrpSpPr/>
        <p:nvPr/>
      </p:nvGrpSpPr>
      <p:grpSpPr>
        <a:xfrm>
          <a:off x="0" y="0"/>
          <a:ext cx="0" cy="0"/>
          <a:chOff x="0" y="0"/>
          <a:chExt cx="0" cy="0"/>
        </a:xfrm>
      </p:grpSpPr>
      <p:sp>
        <p:nvSpPr>
          <p:cNvPr id="7063" name="Google Shape;7063;g228720a86b0_0_15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4" name="Google Shape;7064;g228720a86b0_0_15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6"/>
        <p:cNvGrpSpPr/>
        <p:nvPr/>
      </p:nvGrpSpPr>
      <p:grpSpPr>
        <a:xfrm>
          <a:off x="0" y="0"/>
          <a:ext cx="0" cy="0"/>
          <a:chOff x="0" y="0"/>
          <a:chExt cx="0" cy="0"/>
        </a:xfrm>
      </p:grpSpPr>
      <p:sp>
        <p:nvSpPr>
          <p:cNvPr id="7657" name="Google Shape;7657;g228720a86b0_0_15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8" name="Google Shape;7658;g228720a86b0_0_15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7"/>
        <p:cNvGrpSpPr/>
        <p:nvPr/>
      </p:nvGrpSpPr>
      <p:grpSpPr>
        <a:xfrm>
          <a:off x="0" y="0"/>
          <a:ext cx="0" cy="0"/>
          <a:chOff x="0" y="0"/>
          <a:chExt cx="0" cy="0"/>
        </a:xfrm>
      </p:grpSpPr>
      <p:sp>
        <p:nvSpPr>
          <p:cNvPr id="7978" name="Google Shape;7978;g228720a86b0_0_160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9" name="Google Shape;7979;g228720a86b0_0_16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5"/>
        <p:cNvGrpSpPr/>
        <p:nvPr/>
      </p:nvGrpSpPr>
      <p:grpSpPr>
        <a:xfrm>
          <a:off x="0" y="0"/>
          <a:ext cx="0" cy="0"/>
          <a:chOff x="0" y="0"/>
          <a:chExt cx="0" cy="0"/>
        </a:xfrm>
      </p:grpSpPr>
      <p:sp>
        <p:nvSpPr>
          <p:cNvPr id="8286" name="Google Shape;8286;g228720a86b0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7" name="Google Shape;8287;g228720a86b0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290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1025000"/>
            <a:ext cx="5205000" cy="2406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Open Sans"/>
                <a:ea typeface="Open Sans"/>
                <a:cs typeface="Open Sans"/>
                <a:sym typeface="Open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642700"/>
            <a:ext cx="5205000" cy="4758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16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6113225" y="411825"/>
            <a:ext cx="2637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txBox="1">
            <a:spLocks noGrp="1"/>
          </p:cNvSpPr>
          <p:nvPr>
            <p:ph type="title" hasCustomPrompt="1"/>
          </p:nvPr>
        </p:nvSpPr>
        <p:spPr>
          <a:xfrm>
            <a:off x="1284000" y="1720950"/>
            <a:ext cx="6576000" cy="1204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 name="Google Shape;53;p11"/>
          <p:cNvSpPr txBox="1">
            <a:spLocks noGrp="1"/>
          </p:cNvSpPr>
          <p:nvPr>
            <p:ph type="subTitle" idx="1"/>
          </p:nvPr>
        </p:nvSpPr>
        <p:spPr>
          <a:xfrm>
            <a:off x="1284000" y="2925450"/>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
        <p:cNvGrpSpPr/>
        <p:nvPr/>
      </p:nvGrpSpPr>
      <p:grpSpPr>
        <a:xfrm>
          <a:off x="0" y="0"/>
          <a:ext cx="0" cy="0"/>
          <a:chOff x="0" y="0"/>
          <a:chExt cx="0" cy="0"/>
        </a:xfrm>
      </p:grpSpPr>
      <p:sp>
        <p:nvSpPr>
          <p:cNvPr id="56" name="Google Shape;56;p13"/>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subTitle" idx="1"/>
          </p:nvPr>
        </p:nvSpPr>
        <p:spPr>
          <a:xfrm>
            <a:off x="818171" y="2240379"/>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13"/>
          <p:cNvSpPr txBox="1">
            <a:spLocks noGrp="1"/>
          </p:cNvSpPr>
          <p:nvPr>
            <p:ph type="subTitle" idx="2"/>
          </p:nvPr>
        </p:nvSpPr>
        <p:spPr>
          <a:xfrm>
            <a:off x="3448650" y="2240379"/>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subTitle" idx="3"/>
          </p:nvPr>
        </p:nvSpPr>
        <p:spPr>
          <a:xfrm>
            <a:off x="818171" y="3976891"/>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4"/>
          </p:nvPr>
        </p:nvSpPr>
        <p:spPr>
          <a:xfrm>
            <a:off x="3448650" y="3976891"/>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subTitle" idx="5"/>
          </p:nvPr>
        </p:nvSpPr>
        <p:spPr>
          <a:xfrm>
            <a:off x="6079129" y="2240379"/>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subTitle" idx="6"/>
          </p:nvPr>
        </p:nvSpPr>
        <p:spPr>
          <a:xfrm>
            <a:off x="6079129" y="3976891"/>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hasCustomPrompt="1"/>
          </p:nvPr>
        </p:nvSpPr>
        <p:spPr>
          <a:xfrm>
            <a:off x="1583471" y="1282064"/>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7" hasCustomPrompt="1"/>
          </p:nvPr>
        </p:nvSpPr>
        <p:spPr>
          <a:xfrm>
            <a:off x="1583471" y="3018089"/>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8" hasCustomPrompt="1"/>
          </p:nvPr>
        </p:nvSpPr>
        <p:spPr>
          <a:xfrm>
            <a:off x="4213950" y="1282064"/>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9" hasCustomPrompt="1"/>
          </p:nvPr>
        </p:nvSpPr>
        <p:spPr>
          <a:xfrm>
            <a:off x="4213950" y="3018089"/>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13" hasCustomPrompt="1"/>
          </p:nvPr>
        </p:nvSpPr>
        <p:spPr>
          <a:xfrm>
            <a:off x="6844429" y="1282064"/>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14" hasCustomPrompt="1"/>
          </p:nvPr>
        </p:nvSpPr>
        <p:spPr>
          <a:xfrm>
            <a:off x="6844429" y="3018089"/>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5"/>
          </p:nvPr>
        </p:nvSpPr>
        <p:spPr>
          <a:xfrm>
            <a:off x="818171" y="1908498"/>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13"/>
          <p:cNvSpPr txBox="1">
            <a:spLocks noGrp="1"/>
          </p:cNvSpPr>
          <p:nvPr>
            <p:ph type="subTitle" idx="16"/>
          </p:nvPr>
        </p:nvSpPr>
        <p:spPr>
          <a:xfrm>
            <a:off x="3448650" y="1908498"/>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1" name="Google Shape;71;p13"/>
          <p:cNvSpPr txBox="1">
            <a:spLocks noGrp="1"/>
          </p:cNvSpPr>
          <p:nvPr>
            <p:ph type="subTitle" idx="17"/>
          </p:nvPr>
        </p:nvSpPr>
        <p:spPr>
          <a:xfrm>
            <a:off x="6079129" y="1908498"/>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 name="Google Shape;72;p13"/>
          <p:cNvSpPr txBox="1">
            <a:spLocks noGrp="1"/>
          </p:cNvSpPr>
          <p:nvPr>
            <p:ph type="subTitle" idx="18"/>
          </p:nvPr>
        </p:nvSpPr>
        <p:spPr>
          <a:xfrm>
            <a:off x="818171" y="3644491"/>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19"/>
          </p:nvPr>
        </p:nvSpPr>
        <p:spPr>
          <a:xfrm>
            <a:off x="3448650" y="3644491"/>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20"/>
          </p:nvPr>
        </p:nvSpPr>
        <p:spPr>
          <a:xfrm>
            <a:off x="6079129" y="3644491"/>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title" idx="21"/>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6"/>
        <p:cNvGrpSpPr/>
        <p:nvPr/>
      </p:nvGrpSpPr>
      <p:grpSpPr>
        <a:xfrm>
          <a:off x="0" y="0"/>
          <a:ext cx="0" cy="0"/>
          <a:chOff x="0" y="0"/>
          <a:chExt cx="0" cy="0"/>
        </a:xfrm>
      </p:grpSpPr>
      <p:sp>
        <p:nvSpPr>
          <p:cNvPr id="77" name="Google Shape;77;p14"/>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title"/>
          </p:nvPr>
        </p:nvSpPr>
        <p:spPr>
          <a:xfrm>
            <a:off x="959475" y="3227787"/>
            <a:ext cx="55506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9" name="Google Shape;79;p14"/>
          <p:cNvSpPr txBox="1">
            <a:spLocks noGrp="1"/>
          </p:cNvSpPr>
          <p:nvPr>
            <p:ph type="subTitle" idx="1"/>
          </p:nvPr>
        </p:nvSpPr>
        <p:spPr>
          <a:xfrm>
            <a:off x="959475" y="1253913"/>
            <a:ext cx="6905400" cy="1863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0"/>
        <p:cNvGrpSpPr/>
        <p:nvPr/>
      </p:nvGrpSpPr>
      <p:grpSpPr>
        <a:xfrm>
          <a:off x="0" y="0"/>
          <a:ext cx="0" cy="0"/>
          <a:chOff x="0" y="0"/>
          <a:chExt cx="0" cy="0"/>
        </a:xfrm>
      </p:grpSpPr>
      <p:sp>
        <p:nvSpPr>
          <p:cNvPr id="81" name="Google Shape;81;p15"/>
          <p:cNvSpPr/>
          <p:nvPr/>
        </p:nvSpPr>
        <p:spPr>
          <a:xfrm flipH="1">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txBox="1">
            <a:spLocks noGrp="1"/>
          </p:cNvSpPr>
          <p:nvPr>
            <p:ph type="title"/>
          </p:nvPr>
        </p:nvSpPr>
        <p:spPr>
          <a:xfrm flipH="1">
            <a:off x="4097150" y="1156050"/>
            <a:ext cx="3916200" cy="1715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flipH="1">
            <a:off x="4097150" y="2947350"/>
            <a:ext cx="3916200" cy="1116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5"/>
          <p:cNvSpPr>
            <a:spLocks noGrp="1"/>
          </p:cNvSpPr>
          <p:nvPr>
            <p:ph type="pic" idx="2"/>
          </p:nvPr>
        </p:nvSpPr>
        <p:spPr>
          <a:xfrm flipH="1">
            <a:off x="398125" y="411825"/>
            <a:ext cx="30492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85"/>
        <p:cNvGrpSpPr/>
        <p:nvPr/>
      </p:nvGrpSpPr>
      <p:grpSpPr>
        <a:xfrm>
          <a:off x="0" y="0"/>
          <a:ext cx="0" cy="0"/>
          <a:chOff x="0" y="0"/>
          <a:chExt cx="0" cy="0"/>
        </a:xfrm>
      </p:grpSpPr>
      <p:sp>
        <p:nvSpPr>
          <p:cNvPr id="86" name="Google Shape;86;p16"/>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a:spLocks noGrp="1"/>
          </p:cNvSpPr>
          <p:nvPr>
            <p:ph type="title"/>
          </p:nvPr>
        </p:nvSpPr>
        <p:spPr>
          <a:xfrm>
            <a:off x="1058475" y="1511575"/>
            <a:ext cx="30597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 name="Google Shape;88;p16"/>
          <p:cNvSpPr txBox="1">
            <a:spLocks noGrp="1"/>
          </p:cNvSpPr>
          <p:nvPr>
            <p:ph type="subTitle" idx="1"/>
          </p:nvPr>
        </p:nvSpPr>
        <p:spPr>
          <a:xfrm>
            <a:off x="1058475" y="2574775"/>
            <a:ext cx="3059700" cy="115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9"/>
        <p:cNvGrpSpPr/>
        <p:nvPr/>
      </p:nvGrpSpPr>
      <p:grpSpPr>
        <a:xfrm>
          <a:off x="0" y="0"/>
          <a:ext cx="0" cy="0"/>
          <a:chOff x="0" y="0"/>
          <a:chExt cx="0" cy="0"/>
        </a:xfrm>
      </p:grpSpPr>
      <p:sp>
        <p:nvSpPr>
          <p:cNvPr id="90" name="Google Shape;90;p17"/>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txBox="1">
            <a:spLocks noGrp="1"/>
          </p:cNvSpPr>
          <p:nvPr>
            <p:ph type="title"/>
          </p:nvPr>
        </p:nvSpPr>
        <p:spPr>
          <a:xfrm>
            <a:off x="4901824" y="1357050"/>
            <a:ext cx="30078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17"/>
          <p:cNvSpPr txBox="1">
            <a:spLocks noGrp="1"/>
          </p:cNvSpPr>
          <p:nvPr>
            <p:ph type="subTitle" idx="1"/>
          </p:nvPr>
        </p:nvSpPr>
        <p:spPr>
          <a:xfrm>
            <a:off x="4901967" y="2422381"/>
            <a:ext cx="30078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3"/>
        <p:cNvGrpSpPr/>
        <p:nvPr/>
      </p:nvGrpSpPr>
      <p:grpSpPr>
        <a:xfrm>
          <a:off x="0" y="0"/>
          <a:ext cx="0" cy="0"/>
          <a:chOff x="0" y="0"/>
          <a:chExt cx="0" cy="0"/>
        </a:xfrm>
      </p:grpSpPr>
      <p:sp>
        <p:nvSpPr>
          <p:cNvPr id="94" name="Google Shape;94;p18"/>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18"/>
          <p:cNvSpPr txBox="1">
            <a:spLocks noGrp="1"/>
          </p:cNvSpPr>
          <p:nvPr>
            <p:ph type="subTitle" idx="1"/>
          </p:nvPr>
        </p:nvSpPr>
        <p:spPr>
          <a:xfrm>
            <a:off x="4957995" y="3143628"/>
            <a:ext cx="2902200" cy="12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8"/>
          <p:cNvSpPr txBox="1">
            <a:spLocks noGrp="1"/>
          </p:cNvSpPr>
          <p:nvPr>
            <p:ph type="subTitle" idx="2"/>
          </p:nvPr>
        </p:nvSpPr>
        <p:spPr>
          <a:xfrm>
            <a:off x="1283800" y="3143628"/>
            <a:ext cx="2902200" cy="12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8"/>
          <p:cNvSpPr txBox="1">
            <a:spLocks noGrp="1"/>
          </p:cNvSpPr>
          <p:nvPr>
            <p:ph type="subTitle" idx="3"/>
          </p:nvPr>
        </p:nvSpPr>
        <p:spPr>
          <a:xfrm>
            <a:off x="1283805" y="2650092"/>
            <a:ext cx="2902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8"/>
          <p:cNvSpPr txBox="1">
            <a:spLocks noGrp="1"/>
          </p:cNvSpPr>
          <p:nvPr>
            <p:ph type="subTitle" idx="4"/>
          </p:nvPr>
        </p:nvSpPr>
        <p:spPr>
          <a:xfrm>
            <a:off x="4957995" y="2650092"/>
            <a:ext cx="2902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0"/>
        <p:cNvGrpSpPr/>
        <p:nvPr/>
      </p:nvGrpSpPr>
      <p:grpSpPr>
        <a:xfrm>
          <a:off x="0" y="0"/>
          <a:ext cx="0" cy="0"/>
          <a:chOff x="0" y="0"/>
          <a:chExt cx="0" cy="0"/>
        </a:xfrm>
      </p:grpSpPr>
      <p:sp>
        <p:nvSpPr>
          <p:cNvPr id="101" name="Google Shape;101;p19"/>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txBox="1">
            <a:spLocks noGrp="1"/>
          </p:cNvSpPr>
          <p:nvPr>
            <p:ph type="subTitle" idx="1"/>
          </p:nvPr>
        </p:nvSpPr>
        <p:spPr>
          <a:xfrm>
            <a:off x="4737497" y="1733775"/>
            <a:ext cx="3567000" cy="195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9"/>
          <p:cNvSpPr txBox="1">
            <a:spLocks noGrp="1"/>
          </p:cNvSpPr>
          <p:nvPr>
            <p:ph type="subTitle" idx="2"/>
          </p:nvPr>
        </p:nvSpPr>
        <p:spPr>
          <a:xfrm>
            <a:off x="839503" y="1733775"/>
            <a:ext cx="3567000" cy="195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5"/>
        <p:cNvGrpSpPr/>
        <p:nvPr/>
      </p:nvGrpSpPr>
      <p:grpSpPr>
        <a:xfrm>
          <a:off x="0" y="0"/>
          <a:ext cx="0" cy="0"/>
          <a:chOff x="0" y="0"/>
          <a:chExt cx="0" cy="0"/>
        </a:xfrm>
      </p:grpSpPr>
      <p:sp>
        <p:nvSpPr>
          <p:cNvPr id="106" name="Google Shape;106;p20"/>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20"/>
          <p:cNvSpPr txBox="1">
            <a:spLocks noGrp="1"/>
          </p:cNvSpPr>
          <p:nvPr>
            <p:ph type="subTitle" idx="1"/>
          </p:nvPr>
        </p:nvSpPr>
        <p:spPr>
          <a:xfrm>
            <a:off x="831275" y="3126889"/>
            <a:ext cx="2238900" cy="8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0"/>
          <p:cNvSpPr txBox="1">
            <a:spLocks noGrp="1"/>
          </p:cNvSpPr>
          <p:nvPr>
            <p:ph type="subTitle" idx="2"/>
          </p:nvPr>
        </p:nvSpPr>
        <p:spPr>
          <a:xfrm>
            <a:off x="3452521" y="3126889"/>
            <a:ext cx="2238900" cy="8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subTitle" idx="3"/>
          </p:nvPr>
        </p:nvSpPr>
        <p:spPr>
          <a:xfrm>
            <a:off x="6073774" y="3126889"/>
            <a:ext cx="2238900" cy="8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0"/>
          <p:cNvSpPr txBox="1">
            <a:spLocks noGrp="1"/>
          </p:cNvSpPr>
          <p:nvPr>
            <p:ph type="subTitle" idx="4"/>
          </p:nvPr>
        </p:nvSpPr>
        <p:spPr>
          <a:xfrm>
            <a:off x="831275" y="2702764"/>
            <a:ext cx="2238900" cy="5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2" name="Google Shape;112;p20"/>
          <p:cNvSpPr txBox="1">
            <a:spLocks noGrp="1"/>
          </p:cNvSpPr>
          <p:nvPr>
            <p:ph type="subTitle" idx="5"/>
          </p:nvPr>
        </p:nvSpPr>
        <p:spPr>
          <a:xfrm>
            <a:off x="3452524" y="2702764"/>
            <a:ext cx="2238900" cy="5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 name="Google Shape;113;p20"/>
          <p:cNvSpPr txBox="1">
            <a:spLocks noGrp="1"/>
          </p:cNvSpPr>
          <p:nvPr>
            <p:ph type="subTitle" idx="6"/>
          </p:nvPr>
        </p:nvSpPr>
        <p:spPr>
          <a:xfrm>
            <a:off x="6073774" y="2702764"/>
            <a:ext cx="2238900" cy="5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883300" y="2396700"/>
            <a:ext cx="4999800" cy="1021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883300" y="1222800"/>
            <a:ext cx="1455600" cy="10215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883300" y="3418200"/>
            <a:ext cx="4999800" cy="502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a:spLocks noGrp="1"/>
          </p:cNvSpPr>
          <p:nvPr>
            <p:ph type="pic" idx="3"/>
          </p:nvPr>
        </p:nvSpPr>
        <p:spPr>
          <a:xfrm>
            <a:off x="6113225" y="411825"/>
            <a:ext cx="2637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4"/>
        <p:cNvGrpSpPr/>
        <p:nvPr/>
      </p:nvGrpSpPr>
      <p:grpSpPr>
        <a:xfrm>
          <a:off x="0" y="0"/>
          <a:ext cx="0" cy="0"/>
          <a:chOff x="0" y="0"/>
          <a:chExt cx="0" cy="0"/>
        </a:xfrm>
      </p:grpSpPr>
      <p:sp>
        <p:nvSpPr>
          <p:cNvPr id="115" name="Google Shape;115;p21"/>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21"/>
          <p:cNvSpPr txBox="1">
            <a:spLocks noGrp="1"/>
          </p:cNvSpPr>
          <p:nvPr>
            <p:ph type="subTitle" idx="1"/>
          </p:nvPr>
        </p:nvSpPr>
        <p:spPr>
          <a:xfrm>
            <a:off x="1025100" y="1842900"/>
            <a:ext cx="3099300" cy="80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1"/>
          <p:cNvSpPr txBox="1">
            <a:spLocks noGrp="1"/>
          </p:cNvSpPr>
          <p:nvPr>
            <p:ph type="subTitle" idx="2"/>
          </p:nvPr>
        </p:nvSpPr>
        <p:spPr>
          <a:xfrm>
            <a:off x="5019582" y="1842900"/>
            <a:ext cx="3099300" cy="80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1"/>
          <p:cNvSpPr txBox="1">
            <a:spLocks noGrp="1"/>
          </p:cNvSpPr>
          <p:nvPr>
            <p:ph type="subTitle" idx="3"/>
          </p:nvPr>
        </p:nvSpPr>
        <p:spPr>
          <a:xfrm>
            <a:off x="1025100" y="3485775"/>
            <a:ext cx="3099300" cy="80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21"/>
          <p:cNvSpPr txBox="1">
            <a:spLocks noGrp="1"/>
          </p:cNvSpPr>
          <p:nvPr>
            <p:ph type="subTitle" idx="4"/>
          </p:nvPr>
        </p:nvSpPr>
        <p:spPr>
          <a:xfrm>
            <a:off x="5019582" y="3485775"/>
            <a:ext cx="3099300" cy="80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1"/>
          <p:cNvSpPr txBox="1">
            <a:spLocks noGrp="1"/>
          </p:cNvSpPr>
          <p:nvPr>
            <p:ph type="subTitle" idx="5"/>
          </p:nvPr>
        </p:nvSpPr>
        <p:spPr>
          <a:xfrm>
            <a:off x="1025117" y="1489700"/>
            <a:ext cx="3099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21"/>
          <p:cNvSpPr txBox="1">
            <a:spLocks noGrp="1"/>
          </p:cNvSpPr>
          <p:nvPr>
            <p:ph type="subTitle" idx="6"/>
          </p:nvPr>
        </p:nvSpPr>
        <p:spPr>
          <a:xfrm>
            <a:off x="1025117" y="3132675"/>
            <a:ext cx="3099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21"/>
          <p:cNvSpPr txBox="1">
            <a:spLocks noGrp="1"/>
          </p:cNvSpPr>
          <p:nvPr>
            <p:ph type="subTitle" idx="7"/>
          </p:nvPr>
        </p:nvSpPr>
        <p:spPr>
          <a:xfrm>
            <a:off x="5019573" y="1489700"/>
            <a:ext cx="3099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 name="Google Shape;124;p21"/>
          <p:cNvSpPr txBox="1">
            <a:spLocks noGrp="1"/>
          </p:cNvSpPr>
          <p:nvPr>
            <p:ph type="subTitle" idx="8"/>
          </p:nvPr>
        </p:nvSpPr>
        <p:spPr>
          <a:xfrm>
            <a:off x="5019573" y="3132675"/>
            <a:ext cx="3099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5"/>
        <p:cNvGrpSpPr/>
        <p:nvPr/>
      </p:nvGrpSpPr>
      <p:grpSpPr>
        <a:xfrm>
          <a:off x="0" y="0"/>
          <a:ext cx="0" cy="0"/>
          <a:chOff x="0" y="0"/>
          <a:chExt cx="0" cy="0"/>
        </a:xfrm>
      </p:grpSpPr>
      <p:sp>
        <p:nvSpPr>
          <p:cNvPr id="126" name="Google Shape;126;p22"/>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txBox="1">
            <a:spLocks noGrp="1"/>
          </p:cNvSpPr>
          <p:nvPr>
            <p:ph type="subTitle" idx="1"/>
          </p:nvPr>
        </p:nvSpPr>
        <p:spPr>
          <a:xfrm>
            <a:off x="870592" y="1853926"/>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2"/>
          <p:cNvSpPr txBox="1">
            <a:spLocks noGrp="1"/>
          </p:cNvSpPr>
          <p:nvPr>
            <p:ph type="subTitle" idx="2"/>
          </p:nvPr>
        </p:nvSpPr>
        <p:spPr>
          <a:xfrm>
            <a:off x="3467400" y="1853926"/>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2"/>
          <p:cNvSpPr txBox="1">
            <a:spLocks noGrp="1"/>
          </p:cNvSpPr>
          <p:nvPr>
            <p:ph type="subTitle" idx="3"/>
          </p:nvPr>
        </p:nvSpPr>
        <p:spPr>
          <a:xfrm>
            <a:off x="870592" y="3357652"/>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2"/>
          <p:cNvSpPr txBox="1">
            <a:spLocks noGrp="1"/>
          </p:cNvSpPr>
          <p:nvPr>
            <p:ph type="subTitle" idx="4"/>
          </p:nvPr>
        </p:nvSpPr>
        <p:spPr>
          <a:xfrm>
            <a:off x="3467400" y="3357652"/>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2"/>
          <p:cNvSpPr txBox="1">
            <a:spLocks noGrp="1"/>
          </p:cNvSpPr>
          <p:nvPr>
            <p:ph type="subTitle" idx="5"/>
          </p:nvPr>
        </p:nvSpPr>
        <p:spPr>
          <a:xfrm>
            <a:off x="6064208" y="1853926"/>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2"/>
          <p:cNvSpPr txBox="1">
            <a:spLocks noGrp="1"/>
          </p:cNvSpPr>
          <p:nvPr>
            <p:ph type="subTitle" idx="6"/>
          </p:nvPr>
        </p:nvSpPr>
        <p:spPr>
          <a:xfrm>
            <a:off x="6064208" y="3357652"/>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2"/>
          <p:cNvSpPr txBox="1">
            <a:spLocks noGrp="1"/>
          </p:cNvSpPr>
          <p:nvPr>
            <p:ph type="subTitle" idx="7"/>
          </p:nvPr>
        </p:nvSpPr>
        <p:spPr>
          <a:xfrm>
            <a:off x="870592" y="1513725"/>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22"/>
          <p:cNvSpPr txBox="1">
            <a:spLocks noGrp="1"/>
          </p:cNvSpPr>
          <p:nvPr>
            <p:ph type="subTitle" idx="8"/>
          </p:nvPr>
        </p:nvSpPr>
        <p:spPr>
          <a:xfrm>
            <a:off x="3465600" y="1513725"/>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22"/>
          <p:cNvSpPr txBox="1">
            <a:spLocks noGrp="1"/>
          </p:cNvSpPr>
          <p:nvPr>
            <p:ph type="subTitle" idx="9"/>
          </p:nvPr>
        </p:nvSpPr>
        <p:spPr>
          <a:xfrm>
            <a:off x="6060608" y="1513725"/>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 name="Google Shape;136;p22"/>
          <p:cNvSpPr txBox="1">
            <a:spLocks noGrp="1"/>
          </p:cNvSpPr>
          <p:nvPr>
            <p:ph type="subTitle" idx="13"/>
          </p:nvPr>
        </p:nvSpPr>
        <p:spPr>
          <a:xfrm>
            <a:off x="870592" y="3017427"/>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7" name="Google Shape;137;p22"/>
          <p:cNvSpPr txBox="1">
            <a:spLocks noGrp="1"/>
          </p:cNvSpPr>
          <p:nvPr>
            <p:ph type="subTitle" idx="14"/>
          </p:nvPr>
        </p:nvSpPr>
        <p:spPr>
          <a:xfrm>
            <a:off x="3465600" y="3017427"/>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8" name="Google Shape;138;p22"/>
          <p:cNvSpPr txBox="1">
            <a:spLocks noGrp="1"/>
          </p:cNvSpPr>
          <p:nvPr>
            <p:ph type="subTitle" idx="15"/>
          </p:nvPr>
        </p:nvSpPr>
        <p:spPr>
          <a:xfrm>
            <a:off x="6060608" y="3017427"/>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9" name="Google Shape;139;p2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40"/>
        <p:cNvGrpSpPr/>
        <p:nvPr/>
      </p:nvGrpSpPr>
      <p:grpSpPr>
        <a:xfrm>
          <a:off x="0" y="0"/>
          <a:ext cx="0" cy="0"/>
          <a:chOff x="0" y="0"/>
          <a:chExt cx="0" cy="0"/>
        </a:xfrm>
      </p:grpSpPr>
      <p:sp>
        <p:nvSpPr>
          <p:cNvPr id="141" name="Google Shape;141;p23"/>
          <p:cNvSpPr/>
          <p:nvPr/>
        </p:nvSpPr>
        <p:spPr>
          <a:xfrm>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txBox="1">
            <a:spLocks noGrp="1"/>
          </p:cNvSpPr>
          <p:nvPr>
            <p:ph type="title" hasCustomPrompt="1"/>
          </p:nvPr>
        </p:nvSpPr>
        <p:spPr>
          <a:xfrm>
            <a:off x="1087500" y="926225"/>
            <a:ext cx="4501800" cy="598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3" name="Google Shape;143;p23"/>
          <p:cNvSpPr txBox="1">
            <a:spLocks noGrp="1"/>
          </p:cNvSpPr>
          <p:nvPr>
            <p:ph type="subTitle" idx="1"/>
          </p:nvPr>
        </p:nvSpPr>
        <p:spPr>
          <a:xfrm>
            <a:off x="1087500" y="1448835"/>
            <a:ext cx="4501800" cy="29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4" name="Google Shape;144;p23"/>
          <p:cNvSpPr txBox="1">
            <a:spLocks noGrp="1"/>
          </p:cNvSpPr>
          <p:nvPr>
            <p:ph type="title" idx="2" hasCustomPrompt="1"/>
          </p:nvPr>
        </p:nvSpPr>
        <p:spPr>
          <a:xfrm>
            <a:off x="1087500" y="2126088"/>
            <a:ext cx="4501800" cy="598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5" name="Google Shape;145;p23"/>
          <p:cNvSpPr txBox="1">
            <a:spLocks noGrp="1"/>
          </p:cNvSpPr>
          <p:nvPr>
            <p:ph type="subTitle" idx="3"/>
          </p:nvPr>
        </p:nvSpPr>
        <p:spPr>
          <a:xfrm>
            <a:off x="1087500" y="2648711"/>
            <a:ext cx="4501800" cy="29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6" name="Google Shape;146;p23"/>
          <p:cNvSpPr txBox="1">
            <a:spLocks noGrp="1"/>
          </p:cNvSpPr>
          <p:nvPr>
            <p:ph type="title" idx="4" hasCustomPrompt="1"/>
          </p:nvPr>
        </p:nvSpPr>
        <p:spPr>
          <a:xfrm>
            <a:off x="1087500" y="3325998"/>
            <a:ext cx="4501800" cy="598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7" name="Google Shape;147;p23"/>
          <p:cNvSpPr txBox="1">
            <a:spLocks noGrp="1"/>
          </p:cNvSpPr>
          <p:nvPr>
            <p:ph type="subTitle" idx="5"/>
          </p:nvPr>
        </p:nvSpPr>
        <p:spPr>
          <a:xfrm>
            <a:off x="1087500" y="3848575"/>
            <a:ext cx="4501800" cy="29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8" name="Google Shape;148;p23"/>
          <p:cNvSpPr>
            <a:spLocks noGrp="1"/>
          </p:cNvSpPr>
          <p:nvPr>
            <p:ph type="pic" idx="6"/>
          </p:nvPr>
        </p:nvSpPr>
        <p:spPr>
          <a:xfrm>
            <a:off x="5462225" y="411825"/>
            <a:ext cx="3288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49"/>
        <p:cNvGrpSpPr/>
        <p:nvPr/>
      </p:nvGrpSpPr>
      <p:grpSpPr>
        <a:xfrm>
          <a:off x="0" y="0"/>
          <a:ext cx="0" cy="0"/>
          <a:chOff x="0" y="0"/>
          <a:chExt cx="0" cy="0"/>
        </a:xfrm>
      </p:grpSpPr>
      <p:sp>
        <p:nvSpPr>
          <p:cNvPr id="150" name="Google Shape;150;p24"/>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4"/>
          <p:cNvSpPr txBox="1">
            <a:spLocks noGrp="1"/>
          </p:cNvSpPr>
          <p:nvPr>
            <p:ph type="title" hasCustomPrompt="1"/>
          </p:nvPr>
        </p:nvSpPr>
        <p:spPr>
          <a:xfrm>
            <a:off x="1233400" y="2034613"/>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2" name="Google Shape;152;p24"/>
          <p:cNvSpPr txBox="1">
            <a:spLocks noGrp="1"/>
          </p:cNvSpPr>
          <p:nvPr>
            <p:ph type="subTitle" idx="1"/>
          </p:nvPr>
        </p:nvSpPr>
        <p:spPr>
          <a:xfrm>
            <a:off x="806950" y="3629175"/>
            <a:ext cx="22518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53" name="Google Shape;153;p24"/>
          <p:cNvSpPr txBox="1">
            <a:spLocks noGrp="1"/>
          </p:cNvSpPr>
          <p:nvPr>
            <p:ph type="subTitle" idx="2"/>
          </p:nvPr>
        </p:nvSpPr>
        <p:spPr>
          <a:xfrm>
            <a:off x="806950" y="3208350"/>
            <a:ext cx="22518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4" name="Google Shape;154;p24"/>
          <p:cNvSpPr txBox="1">
            <a:spLocks noGrp="1"/>
          </p:cNvSpPr>
          <p:nvPr>
            <p:ph type="title" idx="3" hasCustomPrompt="1"/>
          </p:nvPr>
        </p:nvSpPr>
        <p:spPr>
          <a:xfrm>
            <a:off x="3873110" y="2034613"/>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5" name="Google Shape;155;p24"/>
          <p:cNvSpPr txBox="1">
            <a:spLocks noGrp="1"/>
          </p:cNvSpPr>
          <p:nvPr>
            <p:ph type="subTitle" idx="4"/>
          </p:nvPr>
        </p:nvSpPr>
        <p:spPr>
          <a:xfrm>
            <a:off x="3446060" y="3629175"/>
            <a:ext cx="22518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56" name="Google Shape;156;p24"/>
          <p:cNvSpPr txBox="1">
            <a:spLocks noGrp="1"/>
          </p:cNvSpPr>
          <p:nvPr>
            <p:ph type="subTitle" idx="5"/>
          </p:nvPr>
        </p:nvSpPr>
        <p:spPr>
          <a:xfrm>
            <a:off x="3446060" y="3208350"/>
            <a:ext cx="22518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7" name="Google Shape;157;p24"/>
          <p:cNvSpPr txBox="1">
            <a:spLocks noGrp="1"/>
          </p:cNvSpPr>
          <p:nvPr>
            <p:ph type="title" idx="6" hasCustomPrompt="1"/>
          </p:nvPr>
        </p:nvSpPr>
        <p:spPr>
          <a:xfrm>
            <a:off x="6512220" y="2034613"/>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8" name="Google Shape;158;p24"/>
          <p:cNvSpPr txBox="1">
            <a:spLocks noGrp="1"/>
          </p:cNvSpPr>
          <p:nvPr>
            <p:ph type="subTitle" idx="7"/>
          </p:nvPr>
        </p:nvSpPr>
        <p:spPr>
          <a:xfrm>
            <a:off x="6085170" y="3629175"/>
            <a:ext cx="22518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59" name="Google Shape;159;p24"/>
          <p:cNvSpPr txBox="1">
            <a:spLocks noGrp="1"/>
          </p:cNvSpPr>
          <p:nvPr>
            <p:ph type="subTitle" idx="8"/>
          </p:nvPr>
        </p:nvSpPr>
        <p:spPr>
          <a:xfrm>
            <a:off x="6085170" y="3208350"/>
            <a:ext cx="22518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0" name="Google Shape;160;p24"/>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61"/>
        <p:cNvGrpSpPr/>
        <p:nvPr/>
      </p:nvGrpSpPr>
      <p:grpSpPr>
        <a:xfrm>
          <a:off x="0" y="0"/>
          <a:ext cx="0" cy="0"/>
          <a:chOff x="0" y="0"/>
          <a:chExt cx="0" cy="0"/>
        </a:xfrm>
      </p:grpSpPr>
      <p:sp>
        <p:nvSpPr>
          <p:cNvPr id="162" name="Google Shape;162;p25"/>
          <p:cNvSpPr/>
          <p:nvPr/>
        </p:nvSpPr>
        <p:spPr>
          <a:xfrm>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txBox="1">
            <a:spLocks noGrp="1"/>
          </p:cNvSpPr>
          <p:nvPr>
            <p:ph type="title"/>
          </p:nvPr>
        </p:nvSpPr>
        <p:spPr>
          <a:xfrm>
            <a:off x="865900" y="693850"/>
            <a:ext cx="4448100" cy="837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 name="Google Shape;164;p25"/>
          <p:cNvSpPr txBox="1">
            <a:spLocks noGrp="1"/>
          </p:cNvSpPr>
          <p:nvPr>
            <p:ph type="subTitle" idx="1"/>
          </p:nvPr>
        </p:nvSpPr>
        <p:spPr>
          <a:xfrm>
            <a:off x="865900" y="1379350"/>
            <a:ext cx="4448100" cy="113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p:nvPr/>
        </p:nvSpPr>
        <p:spPr>
          <a:xfrm>
            <a:off x="865900" y="3569650"/>
            <a:ext cx="5119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lt2"/>
                </a:solidFill>
                <a:latin typeface="Inter"/>
                <a:ea typeface="Inter"/>
                <a:cs typeface="Inter"/>
                <a:sym typeface="Inter"/>
              </a:rPr>
              <a:t>CREDITS:</a:t>
            </a:r>
            <a:r>
              <a:rPr lang="en" sz="1200">
                <a:solidFill>
                  <a:schemeClr val="lt2"/>
                </a:solidFill>
                <a:latin typeface="Inter"/>
                <a:ea typeface="Inter"/>
                <a:cs typeface="Inter"/>
                <a:sym typeface="Inter"/>
              </a:rPr>
              <a:t> This presentation template was created by </a:t>
            </a:r>
            <a:r>
              <a:rPr lang="en" sz="1200" b="1" u="sng">
                <a:solidFill>
                  <a:schemeClr val="lt2"/>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200">
                <a:solidFill>
                  <a:schemeClr val="lt2"/>
                </a:solidFill>
                <a:latin typeface="Inter"/>
                <a:ea typeface="Inter"/>
                <a:cs typeface="Inter"/>
                <a:sym typeface="Inter"/>
              </a:rPr>
              <a:t>, and includes icons by </a:t>
            </a:r>
            <a:r>
              <a:rPr lang="en" sz="1200" b="1" u="sng">
                <a:solidFill>
                  <a:schemeClr val="lt2"/>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a:solidFill>
                  <a:schemeClr val="lt2"/>
                </a:solidFill>
                <a:latin typeface="Inter"/>
                <a:ea typeface="Inter"/>
                <a:cs typeface="Inter"/>
                <a:sym typeface="Inter"/>
              </a:rPr>
              <a:t>, and infographics &amp; images by </a:t>
            </a:r>
            <a:r>
              <a:rPr lang="en" sz="1200" b="1" u="sng">
                <a:solidFill>
                  <a:schemeClr val="lt2"/>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u="sng">
                <a:solidFill>
                  <a:schemeClr val="lt2"/>
                </a:solidFill>
                <a:latin typeface="Inter"/>
                <a:ea typeface="Inter"/>
                <a:cs typeface="Inter"/>
                <a:sym typeface="Inter"/>
              </a:rPr>
              <a:t> </a:t>
            </a:r>
            <a:endParaRPr sz="1200" b="1" u="sng">
              <a:solidFill>
                <a:schemeClr val="lt2"/>
              </a:solidFill>
              <a:latin typeface="Inter"/>
              <a:ea typeface="Inter"/>
              <a:cs typeface="Inter"/>
              <a:sym typeface="Inter"/>
            </a:endParaRPr>
          </a:p>
        </p:txBody>
      </p:sp>
      <p:sp>
        <p:nvSpPr>
          <p:cNvPr id="166" name="Google Shape;166;p25"/>
          <p:cNvSpPr>
            <a:spLocks noGrp="1"/>
          </p:cNvSpPr>
          <p:nvPr>
            <p:ph type="pic" idx="2"/>
          </p:nvPr>
        </p:nvSpPr>
        <p:spPr>
          <a:xfrm>
            <a:off x="6113100" y="411825"/>
            <a:ext cx="2637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7"/>
        <p:cNvGrpSpPr/>
        <p:nvPr/>
      </p:nvGrpSpPr>
      <p:grpSpPr>
        <a:xfrm>
          <a:off x="0" y="0"/>
          <a:ext cx="0" cy="0"/>
          <a:chOff x="0" y="0"/>
          <a:chExt cx="0" cy="0"/>
        </a:xfrm>
      </p:grpSpPr>
      <p:sp>
        <p:nvSpPr>
          <p:cNvPr id="168" name="Google Shape;168;p26"/>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 name="Google Shape;27;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3"/>
          </p:nvPr>
        </p:nvSpPr>
        <p:spPr>
          <a:xfrm>
            <a:off x="5055275" y="3247575"/>
            <a:ext cx="25056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 name="Google Shape;29;p5"/>
          <p:cNvSpPr txBox="1">
            <a:spLocks noGrp="1"/>
          </p:cNvSpPr>
          <p:nvPr>
            <p:ph type="subTitle" idx="4"/>
          </p:nvPr>
        </p:nvSpPr>
        <p:spPr>
          <a:xfrm>
            <a:off x="1583075" y="3247575"/>
            <a:ext cx="25056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flipH="1">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title"/>
          </p:nvPr>
        </p:nvSpPr>
        <p:spPr>
          <a:xfrm flipH="1">
            <a:off x="3557050" y="794975"/>
            <a:ext cx="4530900" cy="1255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7"/>
          <p:cNvSpPr txBox="1">
            <a:spLocks noGrp="1"/>
          </p:cNvSpPr>
          <p:nvPr>
            <p:ph type="subTitle" idx="1"/>
          </p:nvPr>
        </p:nvSpPr>
        <p:spPr>
          <a:xfrm flipH="1">
            <a:off x="3557050" y="2050253"/>
            <a:ext cx="45309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ter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7" name="Google Shape;37;p7"/>
          <p:cNvSpPr>
            <a:spLocks noGrp="1"/>
          </p:cNvSpPr>
          <p:nvPr>
            <p:ph type="pic" idx="2"/>
          </p:nvPr>
        </p:nvSpPr>
        <p:spPr>
          <a:xfrm flipH="1">
            <a:off x="398100" y="411825"/>
            <a:ext cx="2637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txBox="1">
            <a:spLocks noGrp="1"/>
          </p:cNvSpPr>
          <p:nvPr>
            <p:ph type="title"/>
          </p:nvPr>
        </p:nvSpPr>
        <p:spPr>
          <a:xfrm>
            <a:off x="819300" y="1307100"/>
            <a:ext cx="44148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a:spLocks noGrp="1"/>
          </p:cNvSpPr>
          <p:nvPr>
            <p:ph type="pic" idx="2"/>
          </p:nvPr>
        </p:nvSpPr>
        <p:spPr>
          <a:xfrm>
            <a:off x="5718675" y="411825"/>
            <a:ext cx="30354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flipH="1">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p:nvPr>
        </p:nvSpPr>
        <p:spPr>
          <a:xfrm>
            <a:off x="3976350" y="1463550"/>
            <a:ext cx="3789900" cy="1205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5" name="Google Shape;45;p9"/>
          <p:cNvSpPr txBox="1">
            <a:spLocks noGrp="1"/>
          </p:cNvSpPr>
          <p:nvPr>
            <p:ph type="subTitle" idx="1"/>
          </p:nvPr>
        </p:nvSpPr>
        <p:spPr>
          <a:xfrm>
            <a:off x="3976350" y="2668950"/>
            <a:ext cx="3789900" cy="101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9"/>
          <p:cNvSpPr>
            <a:spLocks noGrp="1"/>
          </p:cNvSpPr>
          <p:nvPr>
            <p:ph type="pic" idx="2"/>
          </p:nvPr>
        </p:nvSpPr>
        <p:spPr>
          <a:xfrm flipH="1">
            <a:off x="398100" y="411825"/>
            <a:ext cx="2637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a:spLocks noGrp="1"/>
          </p:cNvSpPr>
          <p:nvPr>
            <p:ph type="pic" idx="2"/>
          </p:nvPr>
        </p:nvSpPr>
        <p:spPr>
          <a:xfrm>
            <a:off x="-25" y="-13725"/>
            <a:ext cx="9144000" cy="5157300"/>
          </a:xfrm>
          <a:prstGeom prst="rect">
            <a:avLst/>
          </a:prstGeom>
          <a:noFill/>
          <a:ln>
            <a:noFill/>
          </a:ln>
        </p:spPr>
      </p:sp>
      <p:sp>
        <p:nvSpPr>
          <p:cNvPr id="49" name="Google Shape;49;p10"/>
          <p:cNvSpPr txBox="1">
            <a:spLocks noGrp="1"/>
          </p:cNvSpPr>
          <p:nvPr>
            <p:ph type="title"/>
          </p:nvPr>
        </p:nvSpPr>
        <p:spPr>
          <a:xfrm>
            <a:off x="4651025" y="539500"/>
            <a:ext cx="3807300" cy="1125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8000">
              <a:schemeClr val="lt1"/>
            </a:gs>
            <a:gs pos="100000">
              <a:schemeClr val="dk2"/>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1pPr>
            <a:lvl2pPr lvl="1"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2pPr>
            <a:lvl3pPr lvl="2"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3pPr>
            <a:lvl4pPr lvl="3"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4pPr>
            <a:lvl5pPr lvl="4"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5pPr>
            <a:lvl6pPr lvl="5"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6pPr>
            <a:lvl7pPr lvl="6"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7pPr>
            <a:lvl8pPr lvl="7"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8pPr>
            <a:lvl9pPr lvl="8"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1pPr>
            <a:lvl2pPr marL="914400" lvl="1"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2pPr>
            <a:lvl3pPr marL="1371600" lvl="2"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3pPr>
            <a:lvl4pPr marL="1828800" lvl="3"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4pPr>
            <a:lvl5pPr marL="2286000" lvl="4"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5pPr>
            <a:lvl6pPr marL="2743200" lvl="5"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6pPr>
            <a:lvl7pPr marL="3200400" lvl="6"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7pPr>
            <a:lvl8pPr marL="3657600" lvl="7"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8pPr>
            <a:lvl9pPr marL="4114800" lvl="8"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2" name="Google Shape;17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hyperlink" Target="https://docs.google.com/spreadsheets/d/1J2cQy-YY9ns_CQsCMXO-wr479Dz5Y7buRNyfZtutKDs/copy#gid=16547110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spreadsheets/d/1J2cQy-YY9ns_CQsCMXO-wr479Dz5Y7buRNyfZtutKDs/copy"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flamingo_4477948.htm/?utm_source=slidesgo_template&amp;utm_medium=referral-link&amp;utm_campaign=sg_resources&amp;utm_content=freepik" TargetMode="External"/><Relationship Id="rId3" Type="http://schemas.openxmlformats.org/officeDocument/2006/relationships/hyperlink" Target="https://www.freepik.com/free-photo/side-view-white-muscovy-duck-ground_3212283.htm/?utm_source=slidesgo_template&amp;utm_medium=referral-link&amp;utm_campaign=sg_resources&amp;utm_content=freepik" TargetMode="External"/><Relationship Id="rId7" Type="http://schemas.openxmlformats.org/officeDocument/2006/relationships/hyperlink" Target="https://www.freepik.com/free-photo/bird_4477716.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www.freepik.com/free-photo/bird_4477704.htm/?utm_source=slidesgo_template&amp;utm_medium=referral-link&amp;utm_campaign=sg_resources&amp;utm_content=freepik" TargetMode="External"/><Relationship Id="rId11" Type="http://schemas.openxmlformats.org/officeDocument/2006/relationships/hyperlink" Target="https://www.freepik.com/free-photo/people-taking-care-farm_21827804.htm/?utm_source=slidesgo_template&amp;utm_medium=referral-link&amp;utm_campaign=sg_resources&amp;utm_content=freepik" TargetMode="External"/><Relationship Id="rId5" Type="http://schemas.openxmlformats.org/officeDocument/2006/relationships/hyperlink" Target="https://www.freepik.com/free-photo/dark-duck-straightening-his-wings_5739118.htm/?utm_source=slidesgo_template&amp;utm_medium=referral-link&amp;utm_campaign=sg_resources&amp;utm_content=freepik" TargetMode="External"/><Relationship Id="rId10" Type="http://schemas.openxmlformats.org/officeDocument/2006/relationships/hyperlink" Target="https://www.freepik.com/free-photo/people-taking-care-farm_21827806.htm/?utm_source=slidesgo_template&amp;utm_medium=referral-link&amp;utm_campaign=sg_resources&amp;utm_content=freepik" TargetMode="External"/><Relationship Id="rId4" Type="http://schemas.openxmlformats.org/officeDocument/2006/relationships/hyperlink" Target="https://www.freepik.com/free-photo/close-up-rural-farm-growing-ostriches_21828265.htm/?utm_source=slidesgo_template&amp;utm_medium=referral-link&amp;utm_campaign=sg_resources&amp;utm_content=freepik" TargetMode="External"/><Relationship Id="rId9" Type="http://schemas.openxmlformats.org/officeDocument/2006/relationships/hyperlink" Target="https://www.freepik.com/free-photo/rural-life-lifestyle-growing-ostriches_21827196.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photo/beautiful-beach-lifestyle-concept_9988287.htm/?utm_source=slidesgo_template&amp;utm_medium=referral-link&amp;utm_campaign=sg_resources&amp;utm_content=freepik" TargetMode="External"/><Relationship Id="rId3" Type="http://schemas.openxmlformats.org/officeDocument/2006/relationships/hyperlink" Target="https://www.freepik.com/free-photo/rural-life-lifestyle-growing-ostriches_21827199.htm/?utm_source=slidesgo_template&amp;utm_medium=referral-link&amp;utm_campaign=sg_resources&amp;utm_content=freepik" TargetMode="External"/><Relationship Id="rId7" Type="http://schemas.openxmlformats.org/officeDocument/2006/relationships/hyperlink" Target="https://www.freepik.com/free-photo/beautiful-bird-near-river-closeup_5154727.htm/?utm_source=slidesgo_template&amp;utm_medium=referral-link&amp;utm_campaign=sg_resources&amp;utm_content=freepik" TargetMode="External"/><Relationship Id="rId12" Type="http://schemas.openxmlformats.org/officeDocument/2006/relationships/hyperlink" Target="https://www.flaticon.com/packs/birds-80/?utm_source=slidesgo_template&amp;utm_medium=referral-link&amp;utm_campaign=sg_resources&amp;utm_content=flaticon"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www.freepik.com/free-photo/portrait-duck-swimming-pond_3187029.htm/?utm_source=slidesgo_template&amp;utm_medium=referral-link&amp;utm_campaign=sg_resources&amp;utm_content=freepik" TargetMode="External"/><Relationship Id="rId11" Type="http://schemas.openxmlformats.org/officeDocument/2006/relationships/hyperlink" Target="https://www.freepik.com/free-photo/bird_4477705.htm/?utm_source=slidesgo_template&amp;utm_medium=referral-link&amp;utm_campaign=sg_resources&amp;utm_content=freepik" TargetMode="External"/><Relationship Id="rId5" Type="http://schemas.openxmlformats.org/officeDocument/2006/relationships/hyperlink" Target="https://www.freepik.com/free-photo/front-view-man-looking-through-binoculars_5126173.htm/?utm_source=slidesgo_template&amp;utm_medium=referral-link&amp;utm_campaign=sg_resources&amp;utm_content=freepik" TargetMode="External"/><Relationship Id="rId10" Type="http://schemas.openxmlformats.org/officeDocument/2006/relationships/hyperlink" Target="https://www.freepik.com/free-photo/close-up-cute-bird-woods_17239942.htm/?utm_source=slidesgo_template&amp;utm_medium=referral-link&amp;utm_campaign=sg_resources&amp;utm_content=freepik" TargetMode="External"/><Relationship Id="rId4" Type="http://schemas.openxmlformats.org/officeDocument/2006/relationships/hyperlink" Target="https://www.freepik.com/free-photo/close-up-binoculars-wooden-ledge_5126207.htm/?utm_source=slidesgo_template&amp;utm_medium=referral-link&amp;utm_campaign=sg_resources&amp;utm_content=freepik" TargetMode="External"/><Relationship Id="rId9" Type="http://schemas.openxmlformats.org/officeDocument/2006/relationships/hyperlink" Target="https://www.freepik.com/free-photo/sideways-man-bird-watching_5126568.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8.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8.xml"/></Relationships>
</file>

<file path=ppt/slides/_rels/slide44.xml.rels><?xml version="1.0" encoding="UTF-8" standalone="yes"?>
<Relationships xmlns="http://schemas.openxmlformats.org/package/2006/relationships"><Relationship Id="rId3" Type="http://schemas.openxmlformats.org/officeDocument/2006/relationships/hyperlink" Target="https://fonts.google.com/specimen/Open+Sans"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 Id="rId4" Type="http://schemas.openxmlformats.org/officeDocument/2006/relationships/hyperlink" Target="https://fonts.google.com/specimen/Inter"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27.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4.xml"/><Relationship Id="rId7" Type="http://schemas.openxmlformats.org/officeDocument/2006/relationships/slide" Target="slide52.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7.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8.xml"/><Relationship Id="rId11" Type="http://schemas.openxmlformats.org/officeDocument/2006/relationships/hyperlink" Target="http://bit.ly/30B07Gq" TargetMode="External"/><Relationship Id="rId5" Type="http://schemas.openxmlformats.org/officeDocument/2006/relationships/slide" Target="slide40.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1.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179"/>
        <p:cNvGrpSpPr/>
        <p:nvPr/>
      </p:nvGrpSpPr>
      <p:grpSpPr>
        <a:xfrm>
          <a:off x="0" y="0"/>
          <a:ext cx="0" cy="0"/>
          <a:chOff x="0" y="0"/>
          <a:chExt cx="0" cy="0"/>
        </a:xfrm>
      </p:grpSpPr>
      <p:sp>
        <p:nvSpPr>
          <p:cNvPr id="181" name="Google Shape;181;p31"/>
          <p:cNvSpPr txBox="1">
            <a:spLocks noGrp="1"/>
          </p:cNvSpPr>
          <p:nvPr>
            <p:ph type="ctrTitle"/>
          </p:nvPr>
        </p:nvSpPr>
        <p:spPr>
          <a:xfrm>
            <a:off x="615254" y="1439907"/>
            <a:ext cx="5205000" cy="240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A Firefly-inspired project: </a:t>
            </a:r>
            <a:r>
              <a:rPr lang="en" sz="4000" dirty="0">
                <a:solidFill>
                  <a:schemeClr val="lt2"/>
                </a:solidFill>
              </a:rPr>
              <a:t>Heartbeat Synchronization in Small World Networks</a:t>
            </a:r>
            <a:endParaRPr sz="4000" dirty="0">
              <a:solidFill>
                <a:schemeClr val="lt2"/>
              </a:solidFill>
            </a:endParaRPr>
          </a:p>
        </p:txBody>
      </p:sp>
      <p:sp>
        <p:nvSpPr>
          <p:cNvPr id="182" name="Google Shape;182;p31"/>
          <p:cNvSpPr txBox="1">
            <a:spLocks noGrp="1"/>
          </p:cNvSpPr>
          <p:nvPr>
            <p:ph type="subTitle" idx="1"/>
          </p:nvPr>
        </p:nvSpPr>
        <p:spPr>
          <a:xfrm>
            <a:off x="688733" y="4255725"/>
            <a:ext cx="52050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Swarm Intelligence for Distributed AI systems</a:t>
            </a:r>
          </a:p>
        </p:txBody>
      </p:sp>
      <p:pic>
        <p:nvPicPr>
          <p:cNvPr id="5" name="Segnaposto immagine 4" descr="Immagine che contiene albero, natura, aria aperta, foresta&#10;&#10;Descrizione generata automaticamente">
            <a:extLst>
              <a:ext uri="{FF2B5EF4-FFF2-40B4-BE49-F238E27FC236}">
                <a16:creationId xmlns:a16="http://schemas.microsoft.com/office/drawing/2014/main" id="{A12003EE-87A3-9F37-28E9-933774367E2D}"/>
              </a:ext>
            </a:extLst>
          </p:cNvPr>
          <p:cNvPicPr>
            <a:picLocks noGrp="1" noChangeAspect="1"/>
          </p:cNvPicPr>
          <p:nvPr>
            <p:ph type="pic" idx="2"/>
          </p:nvPr>
        </p:nvPicPr>
        <p:blipFill>
          <a:blip r:embed="rId3"/>
          <a:srcRect l="27109" r="27109"/>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233"/>
        <p:cNvGrpSpPr/>
        <p:nvPr/>
      </p:nvGrpSpPr>
      <p:grpSpPr>
        <a:xfrm>
          <a:off x="0" y="0"/>
          <a:ext cx="0" cy="0"/>
          <a:chOff x="0" y="0"/>
          <a:chExt cx="0" cy="0"/>
        </a:xfrm>
      </p:grpSpPr>
      <p:sp>
        <p:nvSpPr>
          <p:cNvPr id="234" name="Google Shape;234;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ornithology</a:t>
            </a:r>
            <a:endParaRPr/>
          </a:p>
        </p:txBody>
      </p:sp>
      <p:sp>
        <p:nvSpPr>
          <p:cNvPr id="235" name="Google Shape;235;p36"/>
          <p:cNvSpPr txBox="1">
            <a:spLocks noGrp="1"/>
          </p:cNvSpPr>
          <p:nvPr>
            <p:ph type="subTitle" idx="1"/>
          </p:nvPr>
        </p:nvSpPr>
        <p:spPr>
          <a:xfrm>
            <a:off x="4737497" y="1733775"/>
            <a:ext cx="3567000" cy="19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a:t>
            </a:r>
            <a:endParaRPr/>
          </a:p>
        </p:txBody>
      </p:sp>
      <p:sp>
        <p:nvSpPr>
          <p:cNvPr id="236" name="Google Shape;236;p36"/>
          <p:cNvSpPr txBox="1">
            <a:spLocks noGrp="1"/>
          </p:cNvSpPr>
          <p:nvPr>
            <p:ph type="subTitle" idx="2"/>
          </p:nvPr>
        </p:nvSpPr>
        <p:spPr>
          <a:xfrm>
            <a:off x="839503" y="1733775"/>
            <a:ext cx="3567000" cy="19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Its surface, like the Moon’s, has a lot of craters and plains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flipH="1">
            <a:off x="3557050" y="794975"/>
            <a:ext cx="4530900" cy="125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characteristics of birds</a:t>
            </a:r>
            <a:endParaRPr/>
          </a:p>
        </p:txBody>
      </p:sp>
      <p:sp>
        <p:nvSpPr>
          <p:cNvPr id="242" name="Google Shape;242;p37"/>
          <p:cNvSpPr txBox="1">
            <a:spLocks noGrp="1"/>
          </p:cNvSpPr>
          <p:nvPr>
            <p:ph type="subTitle" idx="1"/>
          </p:nvPr>
        </p:nvSpPr>
        <p:spPr>
          <a:xfrm flipH="1">
            <a:off x="3557050" y="2050253"/>
            <a:ext cx="45309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243" name="Google Shape;243;p37"/>
          <p:cNvPicPr preferRelativeResize="0">
            <a:picLocks noGrp="1"/>
          </p:cNvPicPr>
          <p:nvPr>
            <p:ph type="pic" idx="2"/>
          </p:nvPr>
        </p:nvPicPr>
        <p:blipFill rotWithShape="1">
          <a:blip r:embed="rId3">
            <a:alphaModFix/>
          </a:blip>
          <a:srcRect l="33605" t="9709" r="33602" b="9717"/>
          <a:stretch/>
        </p:blipFill>
        <p:spPr>
          <a:xfrm flipH="1">
            <a:off x="398100" y="411825"/>
            <a:ext cx="2637600" cy="4319700"/>
          </a:xfrm>
          <a:prstGeom prst="round1Rect">
            <a:avLst>
              <a:gd name="adj" fmla="val 16667"/>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main features</a:t>
            </a:r>
            <a:endParaRPr/>
          </a:p>
        </p:txBody>
      </p:sp>
      <p:sp>
        <p:nvSpPr>
          <p:cNvPr id="249" name="Google Shape;249;p38"/>
          <p:cNvSpPr txBox="1">
            <a:spLocks noGrp="1"/>
          </p:cNvSpPr>
          <p:nvPr>
            <p:ph type="subTitle" idx="1"/>
          </p:nvPr>
        </p:nvSpPr>
        <p:spPr>
          <a:xfrm>
            <a:off x="4957995" y="3143628"/>
            <a:ext cx="2902200" cy="12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250" name="Google Shape;250;p38"/>
          <p:cNvSpPr txBox="1">
            <a:spLocks noGrp="1"/>
          </p:cNvSpPr>
          <p:nvPr>
            <p:ph type="subTitle" idx="2"/>
          </p:nvPr>
        </p:nvSpPr>
        <p:spPr>
          <a:xfrm>
            <a:off x="1283800" y="3143628"/>
            <a:ext cx="2902200" cy="12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251" name="Google Shape;251;p38"/>
          <p:cNvSpPr txBox="1">
            <a:spLocks noGrp="1"/>
          </p:cNvSpPr>
          <p:nvPr>
            <p:ph type="subTitle" idx="3"/>
          </p:nvPr>
        </p:nvSpPr>
        <p:spPr>
          <a:xfrm>
            <a:off x="1283805" y="2650092"/>
            <a:ext cx="2902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Beak</a:t>
            </a:r>
            <a:endParaRPr/>
          </a:p>
        </p:txBody>
      </p:sp>
      <p:sp>
        <p:nvSpPr>
          <p:cNvPr id="252" name="Google Shape;252;p38"/>
          <p:cNvSpPr txBox="1">
            <a:spLocks noGrp="1"/>
          </p:cNvSpPr>
          <p:nvPr>
            <p:ph type="subTitle" idx="4"/>
          </p:nvPr>
        </p:nvSpPr>
        <p:spPr>
          <a:xfrm>
            <a:off x="4957995" y="2650092"/>
            <a:ext cx="2902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Plumage</a:t>
            </a:r>
            <a:endParaRPr/>
          </a:p>
        </p:txBody>
      </p:sp>
      <p:sp>
        <p:nvSpPr>
          <p:cNvPr id="253" name="Google Shape;253;p38"/>
          <p:cNvSpPr/>
          <p:nvPr/>
        </p:nvSpPr>
        <p:spPr>
          <a:xfrm>
            <a:off x="2323605" y="1596658"/>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p:nvPr/>
        </p:nvSpPr>
        <p:spPr>
          <a:xfrm>
            <a:off x="5997795" y="1596658"/>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38"/>
          <p:cNvGrpSpPr/>
          <p:nvPr/>
        </p:nvGrpSpPr>
        <p:grpSpPr>
          <a:xfrm>
            <a:off x="6239007" y="1837870"/>
            <a:ext cx="340175" cy="340175"/>
            <a:chOff x="5548650" y="3241000"/>
            <a:chExt cx="340175" cy="340175"/>
          </a:xfrm>
        </p:grpSpPr>
        <p:sp>
          <p:nvSpPr>
            <p:cNvPr id="256" name="Google Shape;256;p38"/>
            <p:cNvSpPr/>
            <p:nvPr/>
          </p:nvSpPr>
          <p:spPr>
            <a:xfrm>
              <a:off x="5681450" y="3241000"/>
              <a:ext cx="207375" cy="253900"/>
            </a:xfrm>
            <a:custGeom>
              <a:avLst/>
              <a:gdLst/>
              <a:ahLst/>
              <a:cxnLst/>
              <a:rect l="l" t="t" r="r" b="b"/>
              <a:pathLst>
                <a:path w="8295" h="10156" extrusionOk="0">
                  <a:moveTo>
                    <a:pt x="4734" y="947"/>
                  </a:moveTo>
                  <a:lnTo>
                    <a:pt x="4734" y="1744"/>
                  </a:lnTo>
                  <a:lnTo>
                    <a:pt x="3935" y="1744"/>
                  </a:lnTo>
                  <a:lnTo>
                    <a:pt x="3935" y="947"/>
                  </a:lnTo>
                  <a:close/>
                  <a:moveTo>
                    <a:pt x="7348" y="947"/>
                  </a:moveTo>
                  <a:lnTo>
                    <a:pt x="7348" y="1744"/>
                  </a:lnTo>
                  <a:lnTo>
                    <a:pt x="6551" y="1744"/>
                  </a:lnTo>
                  <a:lnTo>
                    <a:pt x="6551" y="947"/>
                  </a:lnTo>
                  <a:close/>
                  <a:moveTo>
                    <a:pt x="4334" y="0"/>
                  </a:moveTo>
                  <a:cubicBezTo>
                    <a:pt x="3593" y="0"/>
                    <a:pt x="2990" y="602"/>
                    <a:pt x="2990" y="1345"/>
                  </a:cubicBezTo>
                  <a:lnTo>
                    <a:pt x="2990" y="2372"/>
                  </a:lnTo>
                  <a:cubicBezTo>
                    <a:pt x="4246" y="2734"/>
                    <a:pt x="5168" y="3895"/>
                    <a:pt x="5168" y="5267"/>
                  </a:cubicBezTo>
                  <a:cubicBezTo>
                    <a:pt x="5168" y="6928"/>
                    <a:pt x="3817" y="8281"/>
                    <a:pt x="2156" y="8281"/>
                  </a:cubicBezTo>
                  <a:lnTo>
                    <a:pt x="0" y="8281"/>
                  </a:lnTo>
                  <a:cubicBezTo>
                    <a:pt x="169" y="8827"/>
                    <a:pt x="681" y="9226"/>
                    <a:pt x="1283" y="9226"/>
                  </a:cubicBezTo>
                  <a:lnTo>
                    <a:pt x="1587" y="9226"/>
                  </a:lnTo>
                  <a:lnTo>
                    <a:pt x="1845" y="10156"/>
                  </a:lnTo>
                  <a:lnTo>
                    <a:pt x="4371" y="10156"/>
                  </a:lnTo>
                  <a:lnTo>
                    <a:pt x="4371" y="9226"/>
                  </a:lnTo>
                  <a:lnTo>
                    <a:pt x="5206" y="9226"/>
                  </a:lnTo>
                  <a:cubicBezTo>
                    <a:pt x="6909" y="9226"/>
                    <a:pt x="8294" y="7842"/>
                    <a:pt x="8294" y="6139"/>
                  </a:cubicBezTo>
                  <a:lnTo>
                    <a:pt x="8294" y="1345"/>
                  </a:lnTo>
                  <a:cubicBezTo>
                    <a:pt x="8294" y="602"/>
                    <a:pt x="7691" y="0"/>
                    <a:pt x="6950" y="0"/>
                  </a:cubicBezTo>
                  <a:cubicBezTo>
                    <a:pt x="6560" y="0"/>
                    <a:pt x="6195" y="129"/>
                    <a:pt x="5891" y="372"/>
                  </a:cubicBezTo>
                  <a:lnTo>
                    <a:pt x="5642" y="572"/>
                  </a:lnTo>
                  <a:lnTo>
                    <a:pt x="5392" y="372"/>
                  </a:lnTo>
                  <a:cubicBezTo>
                    <a:pt x="5088" y="129"/>
                    <a:pt x="4723" y="0"/>
                    <a:pt x="4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8"/>
            <p:cNvSpPr/>
            <p:nvPr/>
          </p:nvSpPr>
          <p:spPr>
            <a:xfrm>
              <a:off x="5592225" y="3360850"/>
              <a:ext cx="57875" cy="23675"/>
            </a:xfrm>
            <a:custGeom>
              <a:avLst/>
              <a:gdLst/>
              <a:ahLst/>
              <a:cxnLst/>
              <a:rect l="l" t="t" r="r" b="b"/>
              <a:pathLst>
                <a:path w="2315" h="947" extrusionOk="0">
                  <a:moveTo>
                    <a:pt x="473" y="0"/>
                  </a:moveTo>
                  <a:cubicBezTo>
                    <a:pt x="212" y="0"/>
                    <a:pt x="1" y="211"/>
                    <a:pt x="1" y="473"/>
                  </a:cubicBezTo>
                  <a:cubicBezTo>
                    <a:pt x="1" y="734"/>
                    <a:pt x="212" y="947"/>
                    <a:pt x="473" y="947"/>
                  </a:cubicBezTo>
                  <a:lnTo>
                    <a:pt x="2315" y="947"/>
                  </a:lnTo>
                  <a:cubicBezTo>
                    <a:pt x="2097" y="676"/>
                    <a:pt x="1943" y="353"/>
                    <a:pt x="1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8"/>
            <p:cNvSpPr/>
            <p:nvPr/>
          </p:nvSpPr>
          <p:spPr>
            <a:xfrm>
              <a:off x="5548650" y="3404425"/>
              <a:ext cx="25950" cy="23675"/>
            </a:xfrm>
            <a:custGeom>
              <a:avLst/>
              <a:gdLst/>
              <a:ahLst/>
              <a:cxnLst/>
              <a:rect l="l" t="t" r="r" b="b"/>
              <a:pathLst>
                <a:path w="1038" h="947" extrusionOk="0">
                  <a:moveTo>
                    <a:pt x="473" y="1"/>
                  </a:moveTo>
                  <a:cubicBezTo>
                    <a:pt x="212" y="1"/>
                    <a:pt x="0" y="212"/>
                    <a:pt x="0" y="473"/>
                  </a:cubicBezTo>
                  <a:cubicBezTo>
                    <a:pt x="0" y="734"/>
                    <a:pt x="212" y="947"/>
                    <a:pt x="473" y="947"/>
                  </a:cubicBezTo>
                  <a:lnTo>
                    <a:pt x="1037" y="947"/>
                  </a:lnTo>
                  <a:cubicBezTo>
                    <a:pt x="979" y="801"/>
                    <a:pt x="947" y="641"/>
                    <a:pt x="947" y="473"/>
                  </a:cubicBezTo>
                  <a:cubicBezTo>
                    <a:pt x="947" y="305"/>
                    <a:pt x="979" y="147"/>
                    <a:pt x="1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8"/>
            <p:cNvSpPr/>
            <p:nvPr/>
          </p:nvSpPr>
          <p:spPr>
            <a:xfrm>
              <a:off x="5592225" y="3404425"/>
              <a:ext cx="25950" cy="23675"/>
            </a:xfrm>
            <a:custGeom>
              <a:avLst/>
              <a:gdLst/>
              <a:ahLst/>
              <a:cxnLst/>
              <a:rect l="l" t="t" r="r" b="b"/>
              <a:pathLst>
                <a:path w="1038" h="947" extrusionOk="0">
                  <a:moveTo>
                    <a:pt x="473" y="1"/>
                  </a:moveTo>
                  <a:cubicBezTo>
                    <a:pt x="212" y="1"/>
                    <a:pt x="1" y="212"/>
                    <a:pt x="1" y="473"/>
                  </a:cubicBezTo>
                  <a:cubicBezTo>
                    <a:pt x="1" y="734"/>
                    <a:pt x="212" y="947"/>
                    <a:pt x="473" y="947"/>
                  </a:cubicBezTo>
                  <a:lnTo>
                    <a:pt x="1038" y="947"/>
                  </a:lnTo>
                  <a:cubicBezTo>
                    <a:pt x="979" y="801"/>
                    <a:pt x="947" y="641"/>
                    <a:pt x="947" y="473"/>
                  </a:cubicBezTo>
                  <a:cubicBezTo>
                    <a:pt x="947" y="305"/>
                    <a:pt x="979" y="147"/>
                    <a:pt x="1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8"/>
            <p:cNvSpPr/>
            <p:nvPr/>
          </p:nvSpPr>
          <p:spPr>
            <a:xfrm>
              <a:off x="5635825" y="3404425"/>
              <a:ext cx="57875" cy="23675"/>
            </a:xfrm>
            <a:custGeom>
              <a:avLst/>
              <a:gdLst/>
              <a:ahLst/>
              <a:cxnLst/>
              <a:rect l="l" t="t" r="r" b="b"/>
              <a:pathLst>
                <a:path w="2315" h="947" extrusionOk="0">
                  <a:moveTo>
                    <a:pt x="473" y="1"/>
                  </a:moveTo>
                  <a:cubicBezTo>
                    <a:pt x="212" y="1"/>
                    <a:pt x="0" y="212"/>
                    <a:pt x="0" y="473"/>
                  </a:cubicBezTo>
                  <a:cubicBezTo>
                    <a:pt x="0" y="734"/>
                    <a:pt x="212" y="947"/>
                    <a:pt x="473" y="947"/>
                  </a:cubicBezTo>
                  <a:lnTo>
                    <a:pt x="2314" y="947"/>
                  </a:lnTo>
                  <a:cubicBezTo>
                    <a:pt x="2097" y="677"/>
                    <a:pt x="1943" y="354"/>
                    <a:pt x="1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8"/>
            <p:cNvSpPr/>
            <p:nvPr/>
          </p:nvSpPr>
          <p:spPr>
            <a:xfrm>
              <a:off x="5616050" y="3317250"/>
              <a:ext cx="174700" cy="110850"/>
            </a:xfrm>
            <a:custGeom>
              <a:avLst/>
              <a:gdLst/>
              <a:ahLst/>
              <a:cxnLst/>
              <a:rect l="l" t="t" r="r" b="b"/>
              <a:pathLst>
                <a:path w="6988" h="4434" extrusionOk="0">
                  <a:moveTo>
                    <a:pt x="0" y="1"/>
                  </a:moveTo>
                  <a:cubicBezTo>
                    <a:pt x="171" y="549"/>
                    <a:pt x="683" y="947"/>
                    <a:pt x="1285" y="947"/>
                  </a:cubicBezTo>
                  <a:lnTo>
                    <a:pt x="1683" y="947"/>
                  </a:lnTo>
                  <a:lnTo>
                    <a:pt x="1683" y="1346"/>
                  </a:lnTo>
                  <a:cubicBezTo>
                    <a:pt x="1683" y="2087"/>
                    <a:pt x="2287" y="2691"/>
                    <a:pt x="3028" y="2691"/>
                  </a:cubicBezTo>
                  <a:lnTo>
                    <a:pt x="3427" y="2691"/>
                  </a:lnTo>
                  <a:lnTo>
                    <a:pt x="3427" y="3089"/>
                  </a:lnTo>
                  <a:cubicBezTo>
                    <a:pt x="3427" y="3830"/>
                    <a:pt x="4030" y="4434"/>
                    <a:pt x="4772" y="4434"/>
                  </a:cubicBezTo>
                  <a:cubicBezTo>
                    <a:pt x="5994" y="4434"/>
                    <a:pt x="6987" y="3439"/>
                    <a:pt x="6987" y="2217"/>
                  </a:cubicBezTo>
                  <a:cubicBezTo>
                    <a:pt x="6987" y="995"/>
                    <a:pt x="5993" y="1"/>
                    <a:pt x="4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8"/>
            <p:cNvSpPr/>
            <p:nvPr/>
          </p:nvSpPr>
          <p:spPr>
            <a:xfrm>
              <a:off x="5548650" y="3317250"/>
              <a:ext cx="57900" cy="23700"/>
            </a:xfrm>
            <a:custGeom>
              <a:avLst/>
              <a:gdLst/>
              <a:ahLst/>
              <a:cxnLst/>
              <a:rect l="l" t="t" r="r" b="b"/>
              <a:pathLst>
                <a:path w="2316" h="948" extrusionOk="0">
                  <a:moveTo>
                    <a:pt x="473" y="1"/>
                  </a:moveTo>
                  <a:cubicBezTo>
                    <a:pt x="212" y="1"/>
                    <a:pt x="0" y="214"/>
                    <a:pt x="0" y="473"/>
                  </a:cubicBezTo>
                  <a:cubicBezTo>
                    <a:pt x="0" y="734"/>
                    <a:pt x="212" y="947"/>
                    <a:pt x="473" y="947"/>
                  </a:cubicBezTo>
                  <a:lnTo>
                    <a:pt x="2316" y="947"/>
                  </a:lnTo>
                  <a:cubicBezTo>
                    <a:pt x="2097" y="677"/>
                    <a:pt x="1943" y="354"/>
                    <a:pt x="1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a:off x="5703550" y="3514850"/>
              <a:ext cx="172525" cy="66325"/>
            </a:xfrm>
            <a:custGeom>
              <a:avLst/>
              <a:gdLst/>
              <a:ahLst/>
              <a:cxnLst/>
              <a:rect l="l" t="t" r="r" b="b"/>
              <a:pathLst>
                <a:path w="6901" h="2653" extrusionOk="0">
                  <a:moveTo>
                    <a:pt x="2124" y="0"/>
                  </a:moveTo>
                  <a:lnTo>
                    <a:pt x="2432" y="945"/>
                  </a:lnTo>
                  <a:lnTo>
                    <a:pt x="1708" y="945"/>
                  </a:lnTo>
                  <a:cubicBezTo>
                    <a:pt x="1670" y="945"/>
                    <a:pt x="1632" y="946"/>
                    <a:pt x="1595" y="950"/>
                  </a:cubicBezTo>
                  <a:cubicBezTo>
                    <a:pt x="707" y="1007"/>
                    <a:pt x="1" y="1748"/>
                    <a:pt x="1" y="2652"/>
                  </a:cubicBezTo>
                  <a:lnTo>
                    <a:pt x="798" y="2652"/>
                  </a:lnTo>
                  <a:cubicBezTo>
                    <a:pt x="798" y="2151"/>
                    <a:pt x="1207" y="1742"/>
                    <a:pt x="1708" y="1742"/>
                  </a:cubicBezTo>
                  <a:lnTo>
                    <a:pt x="3451" y="1742"/>
                  </a:lnTo>
                  <a:cubicBezTo>
                    <a:pt x="3951" y="1742"/>
                    <a:pt x="4360" y="2151"/>
                    <a:pt x="4360" y="2652"/>
                  </a:cubicBezTo>
                  <a:lnTo>
                    <a:pt x="5157" y="2652"/>
                  </a:lnTo>
                  <a:cubicBezTo>
                    <a:pt x="5157" y="2317"/>
                    <a:pt x="5060" y="2006"/>
                    <a:pt x="4893" y="1742"/>
                  </a:cubicBezTo>
                  <a:lnTo>
                    <a:pt x="5193" y="1742"/>
                  </a:lnTo>
                  <a:cubicBezTo>
                    <a:pt x="5694" y="1742"/>
                    <a:pt x="6102" y="2151"/>
                    <a:pt x="6102" y="2652"/>
                  </a:cubicBezTo>
                  <a:lnTo>
                    <a:pt x="6900" y="2652"/>
                  </a:lnTo>
                  <a:cubicBezTo>
                    <a:pt x="6900" y="1710"/>
                    <a:pt x="6133" y="945"/>
                    <a:pt x="5193" y="945"/>
                  </a:cubicBezTo>
                  <a:lnTo>
                    <a:pt x="3487" y="945"/>
                  </a:lnTo>
                  <a:lnTo>
                    <a:pt x="3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8"/>
          <p:cNvGrpSpPr/>
          <p:nvPr/>
        </p:nvGrpSpPr>
        <p:grpSpPr>
          <a:xfrm>
            <a:off x="2627218" y="1837883"/>
            <a:ext cx="215375" cy="340150"/>
            <a:chOff x="7861950" y="2677350"/>
            <a:chExt cx="215375" cy="340150"/>
          </a:xfrm>
        </p:grpSpPr>
        <p:sp>
          <p:nvSpPr>
            <p:cNvPr id="265" name="Google Shape;265;p38"/>
            <p:cNvSpPr/>
            <p:nvPr/>
          </p:nvSpPr>
          <p:spPr>
            <a:xfrm>
              <a:off x="8000025" y="2992575"/>
              <a:ext cx="53450" cy="24925"/>
            </a:xfrm>
            <a:custGeom>
              <a:avLst/>
              <a:gdLst/>
              <a:ahLst/>
              <a:cxnLst/>
              <a:rect l="l" t="t" r="r" b="b"/>
              <a:pathLst>
                <a:path w="2138" h="997" extrusionOk="0">
                  <a:moveTo>
                    <a:pt x="613" y="1"/>
                  </a:moveTo>
                  <a:cubicBezTo>
                    <a:pt x="485" y="378"/>
                    <a:pt x="274" y="718"/>
                    <a:pt x="0" y="997"/>
                  </a:cubicBezTo>
                  <a:lnTo>
                    <a:pt x="2138" y="997"/>
                  </a:lnTo>
                  <a:cubicBezTo>
                    <a:pt x="1966" y="420"/>
                    <a:pt x="1433" y="1"/>
                    <a:pt x="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p:nvPr/>
          </p:nvSpPr>
          <p:spPr>
            <a:xfrm>
              <a:off x="8018825" y="2752050"/>
              <a:ext cx="24925" cy="219150"/>
            </a:xfrm>
            <a:custGeom>
              <a:avLst/>
              <a:gdLst/>
              <a:ahLst/>
              <a:cxnLst/>
              <a:rect l="l" t="t" r="r" b="b"/>
              <a:pathLst>
                <a:path w="997" h="8766" extrusionOk="0">
                  <a:moveTo>
                    <a:pt x="996" y="1"/>
                  </a:moveTo>
                  <a:cubicBezTo>
                    <a:pt x="447" y="1"/>
                    <a:pt x="0" y="447"/>
                    <a:pt x="0" y="995"/>
                  </a:cubicBezTo>
                  <a:lnTo>
                    <a:pt x="0" y="8766"/>
                  </a:lnTo>
                  <a:cubicBezTo>
                    <a:pt x="575" y="8594"/>
                    <a:pt x="996" y="8061"/>
                    <a:pt x="996" y="7430"/>
                  </a:cubicBezTo>
                  <a:lnTo>
                    <a:pt x="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8"/>
            <p:cNvSpPr/>
            <p:nvPr/>
          </p:nvSpPr>
          <p:spPr>
            <a:xfrm>
              <a:off x="7962775" y="2779300"/>
              <a:ext cx="36150" cy="147450"/>
            </a:xfrm>
            <a:custGeom>
              <a:avLst/>
              <a:gdLst/>
              <a:ahLst/>
              <a:cxnLst/>
              <a:rect l="l" t="t" r="r" b="b"/>
              <a:pathLst>
                <a:path w="1446" h="5898" extrusionOk="0">
                  <a:moveTo>
                    <a:pt x="1445" y="0"/>
                  </a:moveTo>
                  <a:cubicBezTo>
                    <a:pt x="621" y="183"/>
                    <a:pt x="1" y="920"/>
                    <a:pt x="1" y="1798"/>
                  </a:cubicBezTo>
                  <a:lnTo>
                    <a:pt x="1" y="5898"/>
                  </a:lnTo>
                  <a:cubicBezTo>
                    <a:pt x="826" y="5715"/>
                    <a:pt x="1445" y="4979"/>
                    <a:pt x="1445" y="4099"/>
                  </a:cubicBezTo>
                  <a:lnTo>
                    <a:pt x="14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7861950" y="2677350"/>
              <a:ext cx="215375" cy="340150"/>
            </a:xfrm>
            <a:custGeom>
              <a:avLst/>
              <a:gdLst/>
              <a:ahLst/>
              <a:cxnLst/>
              <a:rect l="l" t="t" r="r" b="b"/>
              <a:pathLst>
                <a:path w="8615" h="13606" extrusionOk="0">
                  <a:moveTo>
                    <a:pt x="5877" y="0"/>
                  </a:moveTo>
                  <a:cubicBezTo>
                    <a:pt x="4813" y="0"/>
                    <a:pt x="3896" y="722"/>
                    <a:pt x="3649" y="1755"/>
                  </a:cubicBezTo>
                  <a:lnTo>
                    <a:pt x="3604" y="1947"/>
                  </a:lnTo>
                  <a:lnTo>
                    <a:pt x="3422" y="2027"/>
                  </a:lnTo>
                  <a:cubicBezTo>
                    <a:pt x="2724" y="2337"/>
                    <a:pt x="2183" y="2930"/>
                    <a:pt x="1937" y="3653"/>
                  </a:cubicBezTo>
                  <a:lnTo>
                    <a:pt x="192" y="8803"/>
                  </a:lnTo>
                  <a:cubicBezTo>
                    <a:pt x="65" y="9177"/>
                    <a:pt x="1" y="9570"/>
                    <a:pt x="1" y="9970"/>
                  </a:cubicBezTo>
                  <a:cubicBezTo>
                    <a:pt x="1" y="10795"/>
                    <a:pt x="271" y="11574"/>
                    <a:pt x="781" y="12222"/>
                  </a:cubicBezTo>
                  <a:lnTo>
                    <a:pt x="1062" y="12577"/>
                  </a:lnTo>
                  <a:lnTo>
                    <a:pt x="675" y="12810"/>
                  </a:lnTo>
                  <a:cubicBezTo>
                    <a:pt x="370" y="12993"/>
                    <a:pt x="154" y="13277"/>
                    <a:pt x="58" y="13606"/>
                  </a:cubicBezTo>
                  <a:lnTo>
                    <a:pt x="3635" y="13606"/>
                  </a:lnTo>
                  <a:cubicBezTo>
                    <a:pt x="4651" y="13606"/>
                    <a:pt x="5478" y="12779"/>
                    <a:pt x="5478" y="11763"/>
                  </a:cubicBezTo>
                  <a:lnTo>
                    <a:pt x="5478" y="10065"/>
                  </a:lnTo>
                  <a:cubicBezTo>
                    <a:pt x="5003" y="10530"/>
                    <a:pt x="4352" y="10817"/>
                    <a:pt x="3635" y="10817"/>
                  </a:cubicBezTo>
                  <a:lnTo>
                    <a:pt x="3237" y="10817"/>
                  </a:lnTo>
                  <a:lnTo>
                    <a:pt x="3237" y="5876"/>
                  </a:lnTo>
                  <a:cubicBezTo>
                    <a:pt x="3237" y="4501"/>
                    <a:pt x="4293" y="3369"/>
                    <a:pt x="5637" y="3248"/>
                  </a:cubicBezTo>
                  <a:cubicBezTo>
                    <a:pt x="5919" y="2625"/>
                    <a:pt x="6544" y="2192"/>
                    <a:pt x="7271" y="2192"/>
                  </a:cubicBezTo>
                  <a:lnTo>
                    <a:pt x="8615" y="2192"/>
                  </a:lnTo>
                  <a:lnTo>
                    <a:pt x="8615" y="1395"/>
                  </a:lnTo>
                  <a:lnTo>
                    <a:pt x="7271" y="1395"/>
                  </a:lnTo>
                  <a:cubicBezTo>
                    <a:pt x="7271" y="625"/>
                    <a:pt x="6645" y="0"/>
                    <a:pt x="5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Small World Networks</a:t>
            </a:r>
            <a:endParaRPr dirty="0"/>
          </a:p>
        </p:txBody>
      </p:sp>
      <p:sp>
        <p:nvSpPr>
          <p:cNvPr id="274" name="Google Shape;274;p39"/>
          <p:cNvSpPr txBox="1">
            <a:spLocks noGrp="1"/>
          </p:cNvSpPr>
          <p:nvPr>
            <p:ph type="subTitle" idx="1"/>
          </p:nvPr>
        </p:nvSpPr>
        <p:spPr>
          <a:xfrm>
            <a:off x="831275" y="3126889"/>
            <a:ext cx="2238900" cy="8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275" name="Google Shape;275;p39"/>
          <p:cNvSpPr txBox="1">
            <a:spLocks noGrp="1"/>
          </p:cNvSpPr>
          <p:nvPr>
            <p:ph type="subTitle" idx="2"/>
          </p:nvPr>
        </p:nvSpPr>
        <p:spPr>
          <a:xfrm>
            <a:off x="3452523" y="3126889"/>
            <a:ext cx="2238900" cy="8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76" name="Google Shape;276;p39"/>
          <p:cNvSpPr txBox="1">
            <a:spLocks noGrp="1"/>
          </p:cNvSpPr>
          <p:nvPr>
            <p:ph type="subTitle" idx="3"/>
          </p:nvPr>
        </p:nvSpPr>
        <p:spPr>
          <a:xfrm>
            <a:off x="6073774" y="3126889"/>
            <a:ext cx="2238900" cy="8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77" name="Google Shape;277;p39"/>
          <p:cNvSpPr txBox="1">
            <a:spLocks noGrp="1"/>
          </p:cNvSpPr>
          <p:nvPr>
            <p:ph type="subTitle" idx="4"/>
          </p:nvPr>
        </p:nvSpPr>
        <p:spPr>
          <a:xfrm>
            <a:off x="831275" y="2702764"/>
            <a:ext cx="2238900" cy="5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Floor</a:t>
            </a:r>
            <a:endParaRPr/>
          </a:p>
        </p:txBody>
      </p:sp>
      <p:sp>
        <p:nvSpPr>
          <p:cNvPr id="278" name="Google Shape;278;p39"/>
          <p:cNvSpPr txBox="1">
            <a:spLocks noGrp="1"/>
          </p:cNvSpPr>
          <p:nvPr>
            <p:ph type="subTitle" idx="5"/>
          </p:nvPr>
        </p:nvSpPr>
        <p:spPr>
          <a:xfrm>
            <a:off x="3452523" y="2702764"/>
            <a:ext cx="2238900" cy="5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Aerial</a:t>
            </a:r>
            <a:endParaRPr/>
          </a:p>
        </p:txBody>
      </p:sp>
      <p:sp>
        <p:nvSpPr>
          <p:cNvPr id="279" name="Google Shape;279;p39"/>
          <p:cNvSpPr txBox="1">
            <a:spLocks noGrp="1"/>
          </p:cNvSpPr>
          <p:nvPr>
            <p:ph type="subTitle" idx="6"/>
          </p:nvPr>
        </p:nvSpPr>
        <p:spPr>
          <a:xfrm>
            <a:off x="6073774" y="2702764"/>
            <a:ext cx="2238900" cy="5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Aquatic</a:t>
            </a:r>
            <a:endParaRPr/>
          </a:p>
        </p:txBody>
      </p:sp>
      <p:sp>
        <p:nvSpPr>
          <p:cNvPr id="280" name="Google Shape;280;p39"/>
          <p:cNvSpPr/>
          <p:nvPr/>
        </p:nvSpPr>
        <p:spPr>
          <a:xfrm>
            <a:off x="1539425" y="1585401"/>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4160673" y="1585401"/>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6781924" y="1585401"/>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39"/>
          <p:cNvGrpSpPr/>
          <p:nvPr/>
        </p:nvGrpSpPr>
        <p:grpSpPr>
          <a:xfrm>
            <a:off x="7023149" y="1838526"/>
            <a:ext cx="340150" cy="316350"/>
            <a:chOff x="5538925" y="3805025"/>
            <a:chExt cx="340150" cy="316350"/>
          </a:xfrm>
        </p:grpSpPr>
        <p:sp>
          <p:nvSpPr>
            <p:cNvPr id="284" name="Google Shape;284;p39"/>
            <p:cNvSpPr/>
            <p:nvPr/>
          </p:nvSpPr>
          <p:spPr>
            <a:xfrm>
              <a:off x="5628925" y="3995250"/>
              <a:ext cx="201450" cy="48525"/>
            </a:xfrm>
            <a:custGeom>
              <a:avLst/>
              <a:gdLst/>
              <a:ahLst/>
              <a:cxnLst/>
              <a:rect l="l" t="t" r="r" b="b"/>
              <a:pathLst>
                <a:path w="8058" h="1941" extrusionOk="0">
                  <a:moveTo>
                    <a:pt x="7307" y="1"/>
                  </a:moveTo>
                  <a:cubicBezTo>
                    <a:pt x="6909" y="567"/>
                    <a:pt x="6251" y="938"/>
                    <a:pt x="5508" y="938"/>
                  </a:cubicBezTo>
                  <a:lnTo>
                    <a:pt x="0" y="938"/>
                  </a:lnTo>
                  <a:cubicBezTo>
                    <a:pt x="172" y="1516"/>
                    <a:pt x="708" y="1940"/>
                    <a:pt x="1342" y="1940"/>
                  </a:cubicBezTo>
                  <a:lnTo>
                    <a:pt x="5508" y="1940"/>
                  </a:lnTo>
                  <a:cubicBezTo>
                    <a:pt x="6548" y="1940"/>
                    <a:pt x="7472" y="1442"/>
                    <a:pt x="8057" y="672"/>
                  </a:cubicBezTo>
                  <a:cubicBezTo>
                    <a:pt x="7755" y="508"/>
                    <a:pt x="7500" y="277"/>
                    <a:pt x="7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5538925" y="3973700"/>
              <a:ext cx="58775" cy="25075"/>
            </a:xfrm>
            <a:custGeom>
              <a:avLst/>
              <a:gdLst/>
              <a:ahLst/>
              <a:cxnLst/>
              <a:rect l="l" t="t" r="r" b="b"/>
              <a:pathLst>
                <a:path w="2351" h="1003" extrusionOk="0">
                  <a:moveTo>
                    <a:pt x="0" y="1"/>
                  </a:moveTo>
                  <a:cubicBezTo>
                    <a:pt x="172" y="579"/>
                    <a:pt x="709" y="1003"/>
                    <a:pt x="1343" y="1003"/>
                  </a:cubicBezTo>
                  <a:lnTo>
                    <a:pt x="2350" y="1003"/>
                  </a:lnTo>
                  <a:cubicBezTo>
                    <a:pt x="2115" y="719"/>
                    <a:pt x="1950" y="376"/>
                    <a:pt x="1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5606375" y="3928725"/>
              <a:ext cx="59550" cy="25075"/>
            </a:xfrm>
            <a:custGeom>
              <a:avLst/>
              <a:gdLst/>
              <a:ahLst/>
              <a:cxnLst/>
              <a:rect l="l" t="t" r="r" b="b"/>
              <a:pathLst>
                <a:path w="2382" h="1003" extrusionOk="0">
                  <a:moveTo>
                    <a:pt x="1" y="0"/>
                  </a:moveTo>
                  <a:cubicBezTo>
                    <a:pt x="173" y="579"/>
                    <a:pt x="710" y="1003"/>
                    <a:pt x="1344" y="1003"/>
                  </a:cubicBezTo>
                  <a:lnTo>
                    <a:pt x="1912" y="1003"/>
                  </a:lnTo>
                  <a:cubicBezTo>
                    <a:pt x="1981" y="625"/>
                    <a:pt x="2146" y="283"/>
                    <a:pt x="2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5606425" y="3928725"/>
              <a:ext cx="195225" cy="70050"/>
            </a:xfrm>
            <a:custGeom>
              <a:avLst/>
              <a:gdLst/>
              <a:ahLst/>
              <a:cxnLst/>
              <a:rect l="l" t="t" r="r" b="b"/>
              <a:pathLst>
                <a:path w="7809" h="2802" extrusionOk="0">
                  <a:moveTo>
                    <a:pt x="4071" y="0"/>
                  </a:moveTo>
                  <a:cubicBezTo>
                    <a:pt x="3298" y="0"/>
                    <a:pt x="2671" y="628"/>
                    <a:pt x="2671" y="1401"/>
                  </a:cubicBezTo>
                  <a:lnTo>
                    <a:pt x="2671" y="1800"/>
                  </a:lnTo>
                  <a:lnTo>
                    <a:pt x="0" y="1800"/>
                  </a:lnTo>
                  <a:cubicBezTo>
                    <a:pt x="172" y="2378"/>
                    <a:pt x="708" y="2802"/>
                    <a:pt x="1342" y="2802"/>
                  </a:cubicBezTo>
                  <a:lnTo>
                    <a:pt x="6408" y="2802"/>
                  </a:lnTo>
                  <a:cubicBezTo>
                    <a:pt x="7181" y="2802"/>
                    <a:pt x="7809" y="2172"/>
                    <a:pt x="7809" y="1401"/>
                  </a:cubicBezTo>
                  <a:cubicBezTo>
                    <a:pt x="7809" y="628"/>
                    <a:pt x="7181" y="0"/>
                    <a:pt x="6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5805475" y="3906225"/>
              <a:ext cx="41150" cy="88550"/>
            </a:xfrm>
            <a:custGeom>
              <a:avLst/>
              <a:gdLst/>
              <a:ahLst/>
              <a:cxnLst/>
              <a:rect l="l" t="t" r="r" b="b"/>
              <a:pathLst>
                <a:path w="1646" h="3542" extrusionOk="0">
                  <a:moveTo>
                    <a:pt x="1" y="1"/>
                  </a:moveTo>
                  <a:lnTo>
                    <a:pt x="532" y="1608"/>
                  </a:lnTo>
                  <a:lnTo>
                    <a:pt x="533" y="1608"/>
                  </a:lnTo>
                  <a:cubicBezTo>
                    <a:pt x="604" y="1827"/>
                    <a:pt x="644" y="2060"/>
                    <a:pt x="644" y="2301"/>
                  </a:cubicBezTo>
                  <a:cubicBezTo>
                    <a:pt x="644" y="2831"/>
                    <a:pt x="941" y="3305"/>
                    <a:pt x="1395" y="3542"/>
                  </a:cubicBezTo>
                  <a:cubicBezTo>
                    <a:pt x="1557" y="3160"/>
                    <a:pt x="1646" y="2740"/>
                    <a:pt x="1646" y="2301"/>
                  </a:cubicBezTo>
                  <a:cubicBezTo>
                    <a:pt x="1646" y="1955"/>
                    <a:pt x="1592" y="1617"/>
                    <a:pt x="1484" y="1293"/>
                  </a:cubicBez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5699675" y="4063675"/>
              <a:ext cx="111175" cy="57700"/>
            </a:xfrm>
            <a:custGeom>
              <a:avLst/>
              <a:gdLst/>
              <a:ahLst/>
              <a:cxnLst/>
              <a:rect l="l" t="t" r="r" b="b"/>
              <a:pathLst>
                <a:path w="4447" h="2308" extrusionOk="0">
                  <a:moveTo>
                    <a:pt x="0" y="0"/>
                  </a:moveTo>
                  <a:lnTo>
                    <a:pt x="0" y="2308"/>
                  </a:lnTo>
                  <a:lnTo>
                    <a:pt x="4447" y="2308"/>
                  </a:lnTo>
                  <a:lnTo>
                    <a:pt x="4447" y="1511"/>
                  </a:lnTo>
                  <a:lnTo>
                    <a:pt x="2596" y="1511"/>
                  </a:lnTo>
                  <a:lnTo>
                    <a:pt x="2596" y="0"/>
                  </a:lnTo>
                  <a:lnTo>
                    <a:pt x="1799" y="0"/>
                  </a:lnTo>
                  <a:lnTo>
                    <a:pt x="1799" y="1511"/>
                  </a:lnTo>
                  <a:lnTo>
                    <a:pt x="797" y="1511"/>
                  </a:lnTo>
                  <a:lnTo>
                    <a:pt x="7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a:off x="5787825" y="3805025"/>
              <a:ext cx="91250" cy="81275"/>
            </a:xfrm>
            <a:custGeom>
              <a:avLst/>
              <a:gdLst/>
              <a:ahLst/>
              <a:cxnLst/>
              <a:rect l="l" t="t" r="r" b="b"/>
              <a:pathLst>
                <a:path w="3650" h="3251" extrusionOk="0">
                  <a:moveTo>
                    <a:pt x="1401" y="1"/>
                  </a:moveTo>
                  <a:cubicBezTo>
                    <a:pt x="630" y="1"/>
                    <a:pt x="0" y="628"/>
                    <a:pt x="0" y="1401"/>
                  </a:cubicBezTo>
                  <a:cubicBezTo>
                    <a:pt x="0" y="1744"/>
                    <a:pt x="56" y="2082"/>
                    <a:pt x="163" y="2408"/>
                  </a:cubicBezTo>
                  <a:lnTo>
                    <a:pt x="442" y="3250"/>
                  </a:lnTo>
                  <a:lnTo>
                    <a:pt x="1498" y="3250"/>
                  </a:lnTo>
                  <a:lnTo>
                    <a:pt x="1114" y="2093"/>
                  </a:lnTo>
                  <a:cubicBezTo>
                    <a:pt x="1082" y="1996"/>
                    <a:pt x="1058" y="1898"/>
                    <a:pt x="1039" y="1800"/>
                  </a:cubicBezTo>
                  <a:lnTo>
                    <a:pt x="3650" y="1800"/>
                  </a:lnTo>
                  <a:lnTo>
                    <a:pt x="3650" y="1003"/>
                  </a:lnTo>
                  <a:lnTo>
                    <a:pt x="2744" y="1003"/>
                  </a:lnTo>
                  <a:cubicBezTo>
                    <a:pt x="2572" y="423"/>
                    <a:pt x="2035" y="1"/>
                    <a:pt x="1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9"/>
          <p:cNvGrpSpPr/>
          <p:nvPr/>
        </p:nvGrpSpPr>
        <p:grpSpPr>
          <a:xfrm>
            <a:off x="4401898" y="1861489"/>
            <a:ext cx="340150" cy="270425"/>
            <a:chOff x="3964600" y="3241300"/>
            <a:chExt cx="340150" cy="270425"/>
          </a:xfrm>
        </p:grpSpPr>
        <p:sp>
          <p:nvSpPr>
            <p:cNvPr id="292" name="Google Shape;292;p39"/>
            <p:cNvSpPr/>
            <p:nvPr/>
          </p:nvSpPr>
          <p:spPr>
            <a:xfrm>
              <a:off x="4224700" y="3241300"/>
              <a:ext cx="80050" cy="114550"/>
            </a:xfrm>
            <a:custGeom>
              <a:avLst/>
              <a:gdLst/>
              <a:ahLst/>
              <a:cxnLst/>
              <a:rect l="l" t="t" r="r" b="b"/>
              <a:pathLst>
                <a:path w="3202" h="4582" extrusionOk="0">
                  <a:moveTo>
                    <a:pt x="2256" y="0"/>
                  </a:moveTo>
                  <a:cubicBezTo>
                    <a:pt x="1128" y="0"/>
                    <a:pt x="189" y="818"/>
                    <a:pt x="0" y="1893"/>
                  </a:cubicBezTo>
                  <a:lnTo>
                    <a:pt x="14" y="1893"/>
                  </a:lnTo>
                  <a:cubicBezTo>
                    <a:pt x="1223" y="1893"/>
                    <a:pt x="2206" y="2876"/>
                    <a:pt x="2206" y="4085"/>
                  </a:cubicBezTo>
                  <a:cubicBezTo>
                    <a:pt x="2206" y="4358"/>
                    <a:pt x="2429" y="4581"/>
                    <a:pt x="2704" y="4581"/>
                  </a:cubicBezTo>
                  <a:cubicBezTo>
                    <a:pt x="2979" y="4581"/>
                    <a:pt x="3202" y="4358"/>
                    <a:pt x="3202" y="4085"/>
                  </a:cubicBezTo>
                  <a:lnTo>
                    <a:pt x="32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a:off x="4113200" y="3369525"/>
              <a:ext cx="184875" cy="53575"/>
            </a:xfrm>
            <a:custGeom>
              <a:avLst/>
              <a:gdLst/>
              <a:ahLst/>
              <a:cxnLst/>
              <a:rect l="l" t="t" r="r" b="b"/>
              <a:pathLst>
                <a:path w="7395" h="2143" extrusionOk="0">
                  <a:moveTo>
                    <a:pt x="6400" y="0"/>
                  </a:moveTo>
                  <a:cubicBezTo>
                    <a:pt x="6029" y="683"/>
                    <a:pt x="5304" y="1146"/>
                    <a:pt x="4474" y="1146"/>
                  </a:cubicBezTo>
                  <a:lnTo>
                    <a:pt x="0" y="1146"/>
                  </a:lnTo>
                  <a:cubicBezTo>
                    <a:pt x="172" y="1721"/>
                    <a:pt x="707" y="2142"/>
                    <a:pt x="1336" y="2142"/>
                  </a:cubicBezTo>
                  <a:lnTo>
                    <a:pt x="4474" y="2142"/>
                  </a:lnTo>
                  <a:cubicBezTo>
                    <a:pt x="5778" y="2142"/>
                    <a:pt x="6903" y="1354"/>
                    <a:pt x="7395" y="228"/>
                  </a:cubicBezTo>
                  <a:lnTo>
                    <a:pt x="7395" y="228"/>
                  </a:lnTo>
                  <a:cubicBezTo>
                    <a:pt x="7319" y="242"/>
                    <a:pt x="7242" y="249"/>
                    <a:pt x="7164" y="249"/>
                  </a:cubicBezTo>
                  <a:cubicBezTo>
                    <a:pt x="6879" y="249"/>
                    <a:pt x="6614" y="157"/>
                    <a:pt x="6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a:off x="4044500" y="3308550"/>
              <a:ext cx="215425" cy="69700"/>
            </a:xfrm>
            <a:custGeom>
              <a:avLst/>
              <a:gdLst/>
              <a:ahLst/>
              <a:cxnLst/>
              <a:rect l="l" t="t" r="r" b="b"/>
              <a:pathLst>
                <a:path w="8617" h="2788" extrusionOk="0">
                  <a:moveTo>
                    <a:pt x="1" y="0"/>
                  </a:moveTo>
                  <a:cubicBezTo>
                    <a:pt x="173" y="575"/>
                    <a:pt x="707" y="995"/>
                    <a:pt x="1337" y="995"/>
                  </a:cubicBezTo>
                  <a:lnTo>
                    <a:pt x="4932" y="995"/>
                  </a:lnTo>
                  <a:lnTo>
                    <a:pt x="4932" y="1395"/>
                  </a:lnTo>
                  <a:cubicBezTo>
                    <a:pt x="4932" y="2163"/>
                    <a:pt x="5557" y="2788"/>
                    <a:pt x="6325" y="2788"/>
                  </a:cubicBezTo>
                  <a:lnTo>
                    <a:pt x="7222" y="2788"/>
                  </a:lnTo>
                  <a:cubicBezTo>
                    <a:pt x="7990" y="2788"/>
                    <a:pt x="8617" y="2163"/>
                    <a:pt x="8617" y="1395"/>
                  </a:cubicBezTo>
                  <a:cubicBezTo>
                    <a:pt x="8617" y="625"/>
                    <a:pt x="7990" y="0"/>
                    <a:pt x="7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p:nvPr/>
          </p:nvSpPr>
          <p:spPr>
            <a:xfrm>
              <a:off x="3964600" y="3353375"/>
              <a:ext cx="195825" cy="24875"/>
            </a:xfrm>
            <a:custGeom>
              <a:avLst/>
              <a:gdLst/>
              <a:ahLst/>
              <a:cxnLst/>
              <a:rect l="l" t="t" r="r" b="b"/>
              <a:pathLst>
                <a:path w="7833" h="995" extrusionOk="0">
                  <a:moveTo>
                    <a:pt x="0" y="0"/>
                  </a:moveTo>
                  <a:cubicBezTo>
                    <a:pt x="172" y="575"/>
                    <a:pt x="706" y="995"/>
                    <a:pt x="1336" y="995"/>
                  </a:cubicBezTo>
                  <a:lnTo>
                    <a:pt x="7832" y="995"/>
                  </a:lnTo>
                  <a:cubicBezTo>
                    <a:pt x="7600" y="714"/>
                    <a:pt x="7435" y="373"/>
                    <a:pt x="7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a:off x="4124175" y="3443000"/>
              <a:ext cx="168125" cy="68725"/>
            </a:xfrm>
            <a:custGeom>
              <a:avLst/>
              <a:gdLst/>
              <a:ahLst/>
              <a:cxnLst/>
              <a:rect l="l" t="t" r="r" b="b"/>
              <a:pathLst>
                <a:path w="6725" h="2749" extrusionOk="0">
                  <a:moveTo>
                    <a:pt x="950" y="0"/>
                  </a:moveTo>
                  <a:lnTo>
                    <a:pt x="1424" y="1283"/>
                  </a:lnTo>
                  <a:cubicBezTo>
                    <a:pt x="1480" y="1437"/>
                    <a:pt x="1458" y="1605"/>
                    <a:pt x="1365" y="1739"/>
                  </a:cubicBezTo>
                  <a:cubicBezTo>
                    <a:pt x="1270" y="1875"/>
                    <a:pt x="1122" y="1952"/>
                    <a:pt x="956" y="1952"/>
                  </a:cubicBezTo>
                  <a:lnTo>
                    <a:pt x="0" y="1952"/>
                  </a:lnTo>
                  <a:lnTo>
                    <a:pt x="0" y="2749"/>
                  </a:lnTo>
                  <a:lnTo>
                    <a:pt x="956" y="2749"/>
                  </a:lnTo>
                  <a:cubicBezTo>
                    <a:pt x="1323" y="2749"/>
                    <a:pt x="1668" y="2595"/>
                    <a:pt x="1911" y="2328"/>
                  </a:cubicBezTo>
                  <a:cubicBezTo>
                    <a:pt x="2153" y="2590"/>
                    <a:pt x="2498" y="2749"/>
                    <a:pt x="2867" y="2749"/>
                  </a:cubicBezTo>
                  <a:lnTo>
                    <a:pt x="6725" y="2749"/>
                  </a:lnTo>
                  <a:lnTo>
                    <a:pt x="6725" y="1952"/>
                  </a:lnTo>
                  <a:lnTo>
                    <a:pt x="4778" y="1952"/>
                  </a:lnTo>
                  <a:cubicBezTo>
                    <a:pt x="4571" y="1952"/>
                    <a:pt x="4382" y="1822"/>
                    <a:pt x="4311" y="1627"/>
                  </a:cubicBezTo>
                  <a:lnTo>
                    <a:pt x="3711" y="0"/>
                  </a:lnTo>
                  <a:lnTo>
                    <a:pt x="2861" y="0"/>
                  </a:lnTo>
                  <a:lnTo>
                    <a:pt x="3582" y="1952"/>
                  </a:lnTo>
                  <a:lnTo>
                    <a:pt x="2867" y="1952"/>
                  </a:lnTo>
                  <a:cubicBezTo>
                    <a:pt x="2660" y="1952"/>
                    <a:pt x="2471" y="1822"/>
                    <a:pt x="2400" y="1627"/>
                  </a:cubicBezTo>
                  <a:lnTo>
                    <a:pt x="2171" y="1007"/>
                  </a:lnTo>
                  <a:lnTo>
                    <a:pt x="1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39"/>
          <p:cNvGrpSpPr/>
          <p:nvPr/>
        </p:nvGrpSpPr>
        <p:grpSpPr>
          <a:xfrm>
            <a:off x="1780650" y="1832901"/>
            <a:ext cx="340150" cy="327600"/>
            <a:chOff x="1000550" y="3241075"/>
            <a:chExt cx="340150" cy="327600"/>
          </a:xfrm>
        </p:grpSpPr>
        <p:sp>
          <p:nvSpPr>
            <p:cNvPr id="298" name="Google Shape;298;p39"/>
            <p:cNvSpPr/>
            <p:nvPr/>
          </p:nvSpPr>
          <p:spPr>
            <a:xfrm>
              <a:off x="1046950" y="3353525"/>
              <a:ext cx="47525" cy="25050"/>
            </a:xfrm>
            <a:custGeom>
              <a:avLst/>
              <a:gdLst/>
              <a:ahLst/>
              <a:cxnLst/>
              <a:rect l="l" t="t" r="r" b="b"/>
              <a:pathLst>
                <a:path w="1901" h="1002" extrusionOk="0">
                  <a:moveTo>
                    <a:pt x="1344" y="0"/>
                  </a:moveTo>
                  <a:cubicBezTo>
                    <a:pt x="710" y="0"/>
                    <a:pt x="173" y="423"/>
                    <a:pt x="1" y="1001"/>
                  </a:cubicBezTo>
                  <a:lnTo>
                    <a:pt x="1432" y="1001"/>
                  </a:lnTo>
                  <a:cubicBezTo>
                    <a:pt x="1501" y="625"/>
                    <a:pt x="1665" y="283"/>
                    <a:pt x="1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a:off x="1000550" y="3353475"/>
              <a:ext cx="250725" cy="113625"/>
            </a:xfrm>
            <a:custGeom>
              <a:avLst/>
              <a:gdLst/>
              <a:ahLst/>
              <a:cxnLst/>
              <a:rect l="l" t="t" r="r" b="b"/>
              <a:pathLst>
                <a:path w="10029" h="4545" extrusionOk="0">
                  <a:moveTo>
                    <a:pt x="5449" y="1"/>
                  </a:moveTo>
                  <a:cubicBezTo>
                    <a:pt x="4676" y="1"/>
                    <a:pt x="4048" y="630"/>
                    <a:pt x="4048" y="1402"/>
                  </a:cubicBezTo>
                  <a:lnTo>
                    <a:pt x="4048" y="1802"/>
                  </a:lnTo>
                  <a:lnTo>
                    <a:pt x="1401" y="1802"/>
                  </a:lnTo>
                  <a:cubicBezTo>
                    <a:pt x="628" y="1802"/>
                    <a:pt x="0" y="2429"/>
                    <a:pt x="0" y="3201"/>
                  </a:cubicBezTo>
                  <a:lnTo>
                    <a:pt x="0" y="4544"/>
                  </a:lnTo>
                  <a:cubicBezTo>
                    <a:pt x="580" y="4372"/>
                    <a:pt x="1002" y="3835"/>
                    <a:pt x="1002" y="3201"/>
                  </a:cubicBezTo>
                  <a:lnTo>
                    <a:pt x="1002" y="2802"/>
                  </a:lnTo>
                  <a:lnTo>
                    <a:pt x="8628" y="2802"/>
                  </a:lnTo>
                  <a:cubicBezTo>
                    <a:pt x="9401" y="2802"/>
                    <a:pt x="10029" y="2174"/>
                    <a:pt x="10029" y="1402"/>
                  </a:cubicBezTo>
                  <a:cubicBezTo>
                    <a:pt x="10029" y="630"/>
                    <a:pt x="9401" y="1"/>
                    <a:pt x="8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9"/>
            <p:cNvSpPr/>
            <p:nvPr/>
          </p:nvSpPr>
          <p:spPr>
            <a:xfrm>
              <a:off x="1150050" y="3510950"/>
              <a:ext cx="111200" cy="57725"/>
            </a:xfrm>
            <a:custGeom>
              <a:avLst/>
              <a:gdLst/>
              <a:ahLst/>
              <a:cxnLst/>
              <a:rect l="l" t="t" r="r" b="b"/>
              <a:pathLst>
                <a:path w="4448" h="2309" extrusionOk="0">
                  <a:moveTo>
                    <a:pt x="0" y="1"/>
                  </a:moveTo>
                  <a:lnTo>
                    <a:pt x="0" y="2309"/>
                  </a:lnTo>
                  <a:lnTo>
                    <a:pt x="4447" y="2309"/>
                  </a:lnTo>
                  <a:lnTo>
                    <a:pt x="4447" y="1512"/>
                  </a:lnTo>
                  <a:lnTo>
                    <a:pt x="2651" y="1512"/>
                  </a:lnTo>
                  <a:lnTo>
                    <a:pt x="2651" y="52"/>
                  </a:lnTo>
                  <a:lnTo>
                    <a:pt x="1854" y="52"/>
                  </a:lnTo>
                  <a:lnTo>
                    <a:pt x="1854" y="1512"/>
                  </a:lnTo>
                  <a:lnTo>
                    <a:pt x="797" y="1512"/>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1091975" y="3241075"/>
              <a:ext cx="248725" cy="249950"/>
            </a:xfrm>
            <a:custGeom>
              <a:avLst/>
              <a:gdLst/>
              <a:ahLst/>
              <a:cxnLst/>
              <a:rect l="l" t="t" r="r" b="b"/>
              <a:pathLst>
                <a:path w="9949" h="9998" extrusionOk="0">
                  <a:moveTo>
                    <a:pt x="7220" y="0"/>
                  </a:moveTo>
                  <a:cubicBezTo>
                    <a:pt x="6447" y="0"/>
                    <a:pt x="5819" y="628"/>
                    <a:pt x="5819" y="1401"/>
                  </a:cubicBezTo>
                  <a:lnTo>
                    <a:pt x="5819" y="3870"/>
                  </a:lnTo>
                  <a:cubicBezTo>
                    <a:pt x="6612" y="4204"/>
                    <a:pt x="7169" y="4987"/>
                    <a:pt x="7169" y="5898"/>
                  </a:cubicBezTo>
                  <a:cubicBezTo>
                    <a:pt x="7169" y="7110"/>
                    <a:pt x="6183" y="8097"/>
                    <a:pt x="4971" y="8097"/>
                  </a:cubicBezTo>
                  <a:lnTo>
                    <a:pt x="0" y="8097"/>
                  </a:lnTo>
                  <a:cubicBezTo>
                    <a:pt x="172" y="8675"/>
                    <a:pt x="708" y="9098"/>
                    <a:pt x="1342" y="9098"/>
                  </a:cubicBezTo>
                  <a:lnTo>
                    <a:pt x="2323" y="9098"/>
                  </a:lnTo>
                  <a:lnTo>
                    <a:pt x="2323" y="9997"/>
                  </a:lnTo>
                  <a:lnTo>
                    <a:pt x="4971" y="9997"/>
                  </a:lnTo>
                  <a:lnTo>
                    <a:pt x="4971" y="9098"/>
                  </a:lnTo>
                  <a:cubicBezTo>
                    <a:pt x="6735" y="9098"/>
                    <a:pt x="8171" y="7662"/>
                    <a:pt x="8171" y="5899"/>
                  </a:cubicBezTo>
                  <a:lnTo>
                    <a:pt x="8171" y="1594"/>
                  </a:lnTo>
                  <a:lnTo>
                    <a:pt x="9949" y="1594"/>
                  </a:lnTo>
                  <a:lnTo>
                    <a:pt x="9949" y="797"/>
                  </a:lnTo>
                  <a:lnTo>
                    <a:pt x="8171" y="797"/>
                  </a:lnTo>
                  <a:lnTo>
                    <a:pt x="8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Other important features</a:t>
            </a:r>
            <a:endParaRPr/>
          </a:p>
        </p:txBody>
      </p:sp>
      <p:sp>
        <p:nvSpPr>
          <p:cNvPr id="307" name="Google Shape;307;p40"/>
          <p:cNvSpPr txBox="1">
            <a:spLocks noGrp="1"/>
          </p:cNvSpPr>
          <p:nvPr>
            <p:ph type="subTitle" idx="1"/>
          </p:nvPr>
        </p:nvSpPr>
        <p:spPr>
          <a:xfrm>
            <a:off x="1025100" y="1842900"/>
            <a:ext cx="30993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a:t>
            </a:r>
            <a:endParaRPr/>
          </a:p>
        </p:txBody>
      </p:sp>
      <p:sp>
        <p:nvSpPr>
          <p:cNvPr id="308" name="Google Shape;308;p40"/>
          <p:cNvSpPr txBox="1">
            <a:spLocks noGrp="1"/>
          </p:cNvSpPr>
          <p:nvPr>
            <p:ph type="subTitle" idx="2"/>
          </p:nvPr>
        </p:nvSpPr>
        <p:spPr>
          <a:xfrm>
            <a:off x="5019582" y="1842900"/>
            <a:ext cx="30993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309" name="Google Shape;309;p40"/>
          <p:cNvSpPr txBox="1">
            <a:spLocks noGrp="1"/>
          </p:cNvSpPr>
          <p:nvPr>
            <p:ph type="subTitle" idx="3"/>
          </p:nvPr>
        </p:nvSpPr>
        <p:spPr>
          <a:xfrm>
            <a:off x="1025100" y="3485775"/>
            <a:ext cx="30993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a:t>
            </a:r>
            <a:endParaRPr/>
          </a:p>
        </p:txBody>
      </p:sp>
      <p:sp>
        <p:nvSpPr>
          <p:cNvPr id="310" name="Google Shape;310;p40"/>
          <p:cNvSpPr txBox="1">
            <a:spLocks noGrp="1"/>
          </p:cNvSpPr>
          <p:nvPr>
            <p:ph type="subTitle" idx="4"/>
          </p:nvPr>
        </p:nvSpPr>
        <p:spPr>
          <a:xfrm>
            <a:off x="5019582" y="3485775"/>
            <a:ext cx="30993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311" name="Google Shape;311;p40"/>
          <p:cNvSpPr txBox="1">
            <a:spLocks noGrp="1"/>
          </p:cNvSpPr>
          <p:nvPr>
            <p:ph type="subTitle" idx="5"/>
          </p:nvPr>
        </p:nvSpPr>
        <p:spPr>
          <a:xfrm>
            <a:off x="1025117" y="1489700"/>
            <a:ext cx="30993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312" name="Google Shape;312;p40"/>
          <p:cNvSpPr txBox="1">
            <a:spLocks noGrp="1"/>
          </p:cNvSpPr>
          <p:nvPr>
            <p:ph type="subTitle" idx="6"/>
          </p:nvPr>
        </p:nvSpPr>
        <p:spPr>
          <a:xfrm>
            <a:off x="1025117" y="3132675"/>
            <a:ext cx="30993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13" name="Google Shape;313;p40"/>
          <p:cNvSpPr txBox="1">
            <a:spLocks noGrp="1"/>
          </p:cNvSpPr>
          <p:nvPr>
            <p:ph type="subTitle" idx="7"/>
          </p:nvPr>
        </p:nvSpPr>
        <p:spPr>
          <a:xfrm>
            <a:off x="5019573" y="1489700"/>
            <a:ext cx="30993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14" name="Google Shape;314;p40"/>
          <p:cNvSpPr txBox="1">
            <a:spLocks noGrp="1"/>
          </p:cNvSpPr>
          <p:nvPr>
            <p:ph type="subTitle" idx="8"/>
          </p:nvPr>
        </p:nvSpPr>
        <p:spPr>
          <a:xfrm>
            <a:off x="5019573" y="3132675"/>
            <a:ext cx="30993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subTitle" idx="2"/>
          </p:nvPr>
        </p:nvSpPr>
        <p:spPr>
          <a:xfrm>
            <a:off x="3467400" y="1853926"/>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320" name="Google Shape;320;p41"/>
          <p:cNvSpPr txBox="1">
            <a:spLocks noGrp="1"/>
          </p:cNvSpPr>
          <p:nvPr>
            <p:ph type="subTitle" idx="5"/>
          </p:nvPr>
        </p:nvSpPr>
        <p:spPr>
          <a:xfrm>
            <a:off x="6064208" y="1853926"/>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21" name="Google Shape;321;p4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6 most common birds</a:t>
            </a:r>
            <a:endParaRPr/>
          </a:p>
        </p:txBody>
      </p:sp>
      <p:sp>
        <p:nvSpPr>
          <p:cNvPr id="322" name="Google Shape;322;p41"/>
          <p:cNvSpPr txBox="1">
            <a:spLocks noGrp="1"/>
          </p:cNvSpPr>
          <p:nvPr>
            <p:ph type="subTitle" idx="1"/>
          </p:nvPr>
        </p:nvSpPr>
        <p:spPr>
          <a:xfrm>
            <a:off x="870592" y="1853926"/>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323" name="Google Shape;323;p41"/>
          <p:cNvSpPr txBox="1">
            <a:spLocks noGrp="1"/>
          </p:cNvSpPr>
          <p:nvPr>
            <p:ph type="subTitle" idx="3"/>
          </p:nvPr>
        </p:nvSpPr>
        <p:spPr>
          <a:xfrm>
            <a:off x="870592" y="3357652"/>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324" name="Google Shape;324;p41"/>
          <p:cNvSpPr txBox="1">
            <a:spLocks noGrp="1"/>
          </p:cNvSpPr>
          <p:nvPr>
            <p:ph type="subTitle" idx="4"/>
          </p:nvPr>
        </p:nvSpPr>
        <p:spPr>
          <a:xfrm>
            <a:off x="3467400" y="3357652"/>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325" name="Google Shape;325;p41"/>
          <p:cNvSpPr txBox="1">
            <a:spLocks noGrp="1"/>
          </p:cNvSpPr>
          <p:nvPr>
            <p:ph type="subTitle" idx="6"/>
          </p:nvPr>
        </p:nvSpPr>
        <p:spPr>
          <a:xfrm>
            <a:off x="6064208" y="3357652"/>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326" name="Google Shape;326;p41"/>
          <p:cNvSpPr txBox="1">
            <a:spLocks noGrp="1"/>
          </p:cNvSpPr>
          <p:nvPr>
            <p:ph type="subTitle" idx="7"/>
          </p:nvPr>
        </p:nvSpPr>
        <p:spPr>
          <a:xfrm>
            <a:off x="870592" y="1513725"/>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27" name="Google Shape;327;p41"/>
          <p:cNvSpPr txBox="1">
            <a:spLocks noGrp="1"/>
          </p:cNvSpPr>
          <p:nvPr>
            <p:ph type="subTitle" idx="8"/>
          </p:nvPr>
        </p:nvSpPr>
        <p:spPr>
          <a:xfrm>
            <a:off x="3465600" y="1513725"/>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28" name="Google Shape;328;p41"/>
          <p:cNvSpPr txBox="1">
            <a:spLocks noGrp="1"/>
          </p:cNvSpPr>
          <p:nvPr>
            <p:ph type="subTitle" idx="9"/>
          </p:nvPr>
        </p:nvSpPr>
        <p:spPr>
          <a:xfrm>
            <a:off x="6060608" y="1513725"/>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29" name="Google Shape;329;p41"/>
          <p:cNvSpPr txBox="1">
            <a:spLocks noGrp="1"/>
          </p:cNvSpPr>
          <p:nvPr>
            <p:ph type="subTitle" idx="13"/>
          </p:nvPr>
        </p:nvSpPr>
        <p:spPr>
          <a:xfrm>
            <a:off x="870592" y="3017427"/>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30" name="Google Shape;330;p41"/>
          <p:cNvSpPr txBox="1">
            <a:spLocks noGrp="1"/>
          </p:cNvSpPr>
          <p:nvPr>
            <p:ph type="subTitle" idx="14"/>
          </p:nvPr>
        </p:nvSpPr>
        <p:spPr>
          <a:xfrm>
            <a:off x="3465600" y="3017427"/>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31" name="Google Shape;331;p41"/>
          <p:cNvSpPr txBox="1">
            <a:spLocks noGrp="1"/>
          </p:cNvSpPr>
          <p:nvPr>
            <p:ph type="subTitle" idx="15"/>
          </p:nvPr>
        </p:nvSpPr>
        <p:spPr>
          <a:xfrm>
            <a:off x="6060608" y="3017427"/>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2"/>
          <p:cNvSpPr txBox="1">
            <a:spLocks noGrp="1"/>
          </p:cNvSpPr>
          <p:nvPr>
            <p:ph type="title"/>
          </p:nvPr>
        </p:nvSpPr>
        <p:spPr>
          <a:xfrm>
            <a:off x="819300" y="1307100"/>
            <a:ext cx="4414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lt2"/>
                </a:solidFill>
              </a:rPr>
              <a:t>words</a:t>
            </a:r>
            <a:endParaRPr>
              <a:solidFill>
                <a:schemeClr val="lt2"/>
              </a:solidFill>
            </a:endParaRPr>
          </a:p>
        </p:txBody>
      </p:sp>
      <p:pic>
        <p:nvPicPr>
          <p:cNvPr id="337" name="Google Shape;337;p42"/>
          <p:cNvPicPr preferRelativeResize="0">
            <a:picLocks noGrp="1"/>
          </p:cNvPicPr>
          <p:nvPr>
            <p:ph type="pic" idx="2"/>
          </p:nvPr>
        </p:nvPicPr>
        <p:blipFill rotWithShape="1">
          <a:blip r:embed="rId3">
            <a:alphaModFix/>
          </a:blip>
          <a:srcRect l="8079" t="8012" r="32902" b="8003"/>
          <a:stretch/>
        </p:blipFill>
        <p:spPr>
          <a:xfrm>
            <a:off x="5718675" y="411825"/>
            <a:ext cx="3035400" cy="4319700"/>
          </a:xfrm>
          <a:prstGeom prst="round1Rect">
            <a:avLst>
              <a:gd name="adj" fmla="val 16667"/>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subTitle" idx="1"/>
          </p:nvPr>
        </p:nvSpPr>
        <p:spPr>
          <a:xfrm>
            <a:off x="959475" y="1253913"/>
            <a:ext cx="6905400" cy="186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that can inspire the reader”</a:t>
            </a:r>
            <a:endParaRPr/>
          </a:p>
        </p:txBody>
      </p:sp>
      <p:sp>
        <p:nvSpPr>
          <p:cNvPr id="343" name="Google Shape;343;p43"/>
          <p:cNvSpPr txBox="1">
            <a:spLocks noGrp="1"/>
          </p:cNvSpPr>
          <p:nvPr>
            <p:ph type="title"/>
          </p:nvPr>
        </p:nvSpPr>
        <p:spPr>
          <a:xfrm>
            <a:off x="959475" y="3227787"/>
            <a:ext cx="555060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a:t>
            </a:r>
            <a:r>
              <a:rPr lang="en">
                <a:solidFill>
                  <a:schemeClr val="lt2"/>
                </a:solidFill>
              </a:rPr>
              <a:t>Famous</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5"/>
          <p:cNvPicPr preferRelativeResize="0">
            <a:picLocks noGrp="1"/>
          </p:cNvPicPr>
          <p:nvPr>
            <p:ph type="pic" idx="2"/>
          </p:nvPr>
        </p:nvPicPr>
        <p:blipFill rotWithShape="1">
          <a:blip r:embed="rId3">
            <a:alphaModFix/>
          </a:blip>
          <a:srcRect l="26473" r="26478"/>
          <a:stretch/>
        </p:blipFill>
        <p:spPr>
          <a:xfrm flipH="1">
            <a:off x="398125" y="411825"/>
            <a:ext cx="3049200" cy="4319700"/>
          </a:xfrm>
          <a:prstGeom prst="round1Rect">
            <a:avLst>
              <a:gd name="adj" fmla="val 16667"/>
            </a:avLst>
          </a:prstGeom>
        </p:spPr>
      </p:pic>
      <p:sp>
        <p:nvSpPr>
          <p:cNvPr id="355" name="Google Shape;355;p45"/>
          <p:cNvSpPr txBox="1">
            <a:spLocks noGrp="1"/>
          </p:cNvSpPr>
          <p:nvPr>
            <p:ph type="title"/>
          </p:nvPr>
        </p:nvSpPr>
        <p:spPr>
          <a:xfrm flipH="1">
            <a:off x="4097150" y="1156050"/>
            <a:ext cx="3916200" cy="171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 picture always </a:t>
            </a:r>
            <a:r>
              <a:rPr lang="en">
                <a:solidFill>
                  <a:schemeClr val="lt2"/>
                </a:solidFill>
              </a:rPr>
              <a:t>reinforces </a:t>
            </a:r>
            <a:endParaRPr>
              <a:solidFill>
                <a:schemeClr val="lt2"/>
              </a:solidFill>
            </a:endParaRPr>
          </a:p>
          <a:p>
            <a:pPr marL="0" lvl="0" indent="0" algn="r" rtl="0">
              <a:spcBef>
                <a:spcPts val="0"/>
              </a:spcBef>
              <a:spcAft>
                <a:spcPts val="0"/>
              </a:spcAft>
              <a:buNone/>
            </a:pPr>
            <a:r>
              <a:rPr lang="en">
                <a:solidFill>
                  <a:schemeClr val="lt2"/>
                </a:solidFill>
              </a:rPr>
              <a:t>the concept</a:t>
            </a:r>
            <a:endParaRPr>
              <a:solidFill>
                <a:schemeClr val="lt2"/>
              </a:solidFill>
            </a:endParaRPr>
          </a:p>
        </p:txBody>
      </p:sp>
      <p:sp>
        <p:nvSpPr>
          <p:cNvPr id="356" name="Google Shape;356;p45"/>
          <p:cNvSpPr txBox="1">
            <a:spLocks noGrp="1"/>
          </p:cNvSpPr>
          <p:nvPr>
            <p:ph type="subTitle" idx="1"/>
          </p:nvPr>
        </p:nvSpPr>
        <p:spPr>
          <a:xfrm flipH="1">
            <a:off x="4097150" y="2947350"/>
            <a:ext cx="3916200" cy="111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6"/>
          <p:cNvSpPr txBox="1">
            <a:spLocks noGrp="1"/>
          </p:cNvSpPr>
          <p:nvPr>
            <p:ph type="title"/>
          </p:nvPr>
        </p:nvSpPr>
        <p:spPr>
          <a:xfrm>
            <a:off x="1284000" y="1720950"/>
            <a:ext cx="6576000" cy="120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362" name="Google Shape;362;p46"/>
          <p:cNvSpPr txBox="1">
            <a:spLocks noGrp="1"/>
          </p:cNvSpPr>
          <p:nvPr>
            <p:ph type="subTitle" idx="1"/>
          </p:nvPr>
        </p:nvSpPr>
        <p:spPr>
          <a:xfrm>
            <a:off x="1284000" y="2925450"/>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218"/>
        <p:cNvGrpSpPr/>
        <p:nvPr/>
      </p:nvGrpSpPr>
      <p:grpSpPr>
        <a:xfrm>
          <a:off x="0" y="0"/>
          <a:ext cx="0" cy="0"/>
          <a:chOff x="0" y="0"/>
          <a:chExt cx="0" cy="0"/>
        </a:xfrm>
      </p:grpSpPr>
      <p:sp>
        <p:nvSpPr>
          <p:cNvPr id="220" name="Google Shape;220;p34"/>
          <p:cNvSpPr txBox="1">
            <a:spLocks noGrp="1"/>
          </p:cNvSpPr>
          <p:nvPr>
            <p:ph type="title"/>
          </p:nvPr>
        </p:nvSpPr>
        <p:spPr>
          <a:xfrm>
            <a:off x="3976348" y="1130356"/>
            <a:ext cx="4155279" cy="120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Synchronous Flashing!</a:t>
            </a:r>
            <a:endParaRPr sz="4800" dirty="0"/>
          </a:p>
        </p:txBody>
      </p:sp>
      <p:sp>
        <p:nvSpPr>
          <p:cNvPr id="221" name="Google Shape;221;p34"/>
          <p:cNvSpPr txBox="1">
            <a:spLocks noGrp="1"/>
          </p:cNvSpPr>
          <p:nvPr>
            <p:ph type="subTitle" idx="1"/>
          </p:nvPr>
        </p:nvSpPr>
        <p:spPr>
          <a:xfrm>
            <a:off x="4159038" y="2807744"/>
            <a:ext cx="3789900" cy="120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Some species of fireflies like </a:t>
            </a:r>
            <a:r>
              <a:rPr lang="en" i="1" dirty="0"/>
              <a:t>Pteroptyx</a:t>
            </a:r>
            <a:r>
              <a:rPr lang="en" dirty="0"/>
              <a:t> </a:t>
            </a:r>
            <a:r>
              <a:rPr lang="en" i="1" dirty="0"/>
              <a:t>(South Asia) </a:t>
            </a:r>
            <a:r>
              <a:rPr lang="en" dirty="0"/>
              <a:t>or </a:t>
            </a:r>
            <a:r>
              <a:rPr lang="en" i="1" dirty="0"/>
              <a:t>Photinus pyralis (North America)</a:t>
            </a:r>
            <a:r>
              <a:rPr lang="en" dirty="0"/>
              <a:t> can flash in a synchronous way.</a:t>
            </a:r>
            <a:endParaRPr dirty="0"/>
          </a:p>
        </p:txBody>
      </p:sp>
      <p:pic>
        <p:nvPicPr>
          <p:cNvPr id="5" name="Segnaposto immagine 4" descr="Immagine che contiene albero, autunno, foresta, aria aperta&#10;&#10;Descrizione generata automaticamente">
            <a:extLst>
              <a:ext uri="{FF2B5EF4-FFF2-40B4-BE49-F238E27FC236}">
                <a16:creationId xmlns:a16="http://schemas.microsoft.com/office/drawing/2014/main" id="{ADF10106-DA2B-E80C-D3E3-9A6BA6937C23}"/>
              </a:ext>
            </a:extLst>
          </p:cNvPr>
          <p:cNvPicPr>
            <a:picLocks noGrp="1" noChangeAspect="1"/>
          </p:cNvPicPr>
          <p:nvPr>
            <p:ph type="pic" idx="2"/>
          </p:nvPr>
        </p:nvPicPr>
        <p:blipFill>
          <a:blip r:embed="rId3"/>
          <a:srcRect l="32831" r="32831"/>
          <a:stretch>
            <a:fillRect/>
          </a:stretch>
        </p:blip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subTitle" idx="1"/>
          </p:nvPr>
        </p:nvSpPr>
        <p:spPr>
          <a:xfrm>
            <a:off x="1087500" y="1448835"/>
            <a:ext cx="45018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Jupiter's rotation period</a:t>
            </a:r>
            <a:endParaRPr/>
          </a:p>
        </p:txBody>
      </p:sp>
      <p:sp>
        <p:nvSpPr>
          <p:cNvPr id="368" name="Google Shape;368;p47"/>
          <p:cNvSpPr txBox="1">
            <a:spLocks noGrp="1"/>
          </p:cNvSpPr>
          <p:nvPr>
            <p:ph type="title"/>
          </p:nvPr>
        </p:nvSpPr>
        <p:spPr>
          <a:xfrm>
            <a:off x="1087500" y="926225"/>
            <a:ext cx="45018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9h 55m 23s</a:t>
            </a:r>
            <a:endParaRPr/>
          </a:p>
        </p:txBody>
      </p:sp>
      <p:sp>
        <p:nvSpPr>
          <p:cNvPr id="369" name="Google Shape;369;p47"/>
          <p:cNvSpPr txBox="1">
            <a:spLocks noGrp="1"/>
          </p:cNvSpPr>
          <p:nvPr>
            <p:ph type="title" idx="2"/>
          </p:nvPr>
        </p:nvSpPr>
        <p:spPr>
          <a:xfrm>
            <a:off x="1087500" y="2126088"/>
            <a:ext cx="45018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333,000</a:t>
            </a:r>
            <a:endParaRPr/>
          </a:p>
        </p:txBody>
      </p:sp>
      <p:sp>
        <p:nvSpPr>
          <p:cNvPr id="370" name="Google Shape;370;p47"/>
          <p:cNvSpPr txBox="1">
            <a:spLocks noGrp="1"/>
          </p:cNvSpPr>
          <p:nvPr>
            <p:ph type="subTitle" idx="3"/>
          </p:nvPr>
        </p:nvSpPr>
        <p:spPr>
          <a:xfrm>
            <a:off x="1087500" y="2648711"/>
            <a:ext cx="45018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Sun’s mass compared to Earth’s</a:t>
            </a:r>
            <a:endParaRPr/>
          </a:p>
        </p:txBody>
      </p:sp>
      <p:sp>
        <p:nvSpPr>
          <p:cNvPr id="371" name="Google Shape;371;p47"/>
          <p:cNvSpPr txBox="1">
            <a:spLocks noGrp="1"/>
          </p:cNvSpPr>
          <p:nvPr>
            <p:ph type="title" idx="4"/>
          </p:nvPr>
        </p:nvSpPr>
        <p:spPr>
          <a:xfrm>
            <a:off x="1087500" y="3325998"/>
            <a:ext cx="45018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386,000 km</a:t>
            </a:r>
            <a:endParaRPr/>
          </a:p>
        </p:txBody>
      </p:sp>
      <p:sp>
        <p:nvSpPr>
          <p:cNvPr id="372" name="Google Shape;372;p47"/>
          <p:cNvSpPr txBox="1">
            <a:spLocks noGrp="1"/>
          </p:cNvSpPr>
          <p:nvPr>
            <p:ph type="subTitle" idx="5"/>
          </p:nvPr>
        </p:nvSpPr>
        <p:spPr>
          <a:xfrm>
            <a:off x="1087500" y="3848575"/>
            <a:ext cx="45018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between Earth and the Moon</a:t>
            </a:r>
            <a:endParaRPr/>
          </a:p>
        </p:txBody>
      </p:sp>
      <p:pic>
        <p:nvPicPr>
          <p:cNvPr id="373" name="Google Shape;373;p47"/>
          <p:cNvPicPr preferRelativeResize="0">
            <a:picLocks noGrp="1"/>
          </p:cNvPicPr>
          <p:nvPr>
            <p:ph type="pic" idx="6"/>
          </p:nvPr>
        </p:nvPicPr>
        <p:blipFill rotWithShape="1">
          <a:blip r:embed="rId3">
            <a:alphaModFix/>
          </a:blip>
          <a:srcRect l="43063" r="6195"/>
          <a:stretch/>
        </p:blipFill>
        <p:spPr>
          <a:xfrm>
            <a:off x="5462225" y="411825"/>
            <a:ext cx="3288600" cy="4319700"/>
          </a:xfrm>
          <a:prstGeom prst="round1Rect">
            <a:avLst>
              <a:gd name="adj" fmla="val 16667"/>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8"/>
          <p:cNvSpPr/>
          <p:nvPr/>
        </p:nvSpPr>
        <p:spPr>
          <a:xfrm>
            <a:off x="6519720" y="1546663"/>
            <a:ext cx="1382700" cy="1382700"/>
          </a:xfrm>
          <a:prstGeom prst="donut">
            <a:avLst>
              <a:gd name="adj" fmla="val 11930"/>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9" name="Google Shape;379;p48"/>
          <p:cNvSpPr/>
          <p:nvPr/>
        </p:nvSpPr>
        <p:spPr>
          <a:xfrm flipH="1">
            <a:off x="6525270" y="1552213"/>
            <a:ext cx="1371600" cy="1371600"/>
          </a:xfrm>
          <a:prstGeom prst="blockArc">
            <a:avLst>
              <a:gd name="adj1" fmla="val 21555833"/>
              <a:gd name="adj2" fmla="val 16196645"/>
              <a:gd name="adj3" fmla="val 11520"/>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 name="Google Shape;380;p48"/>
          <p:cNvSpPr/>
          <p:nvPr/>
        </p:nvSpPr>
        <p:spPr>
          <a:xfrm>
            <a:off x="1241500" y="1546663"/>
            <a:ext cx="1382700" cy="1382700"/>
          </a:xfrm>
          <a:prstGeom prst="donut">
            <a:avLst>
              <a:gd name="adj" fmla="val 11930"/>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 name="Google Shape;381;p48"/>
          <p:cNvSpPr/>
          <p:nvPr/>
        </p:nvSpPr>
        <p:spPr>
          <a:xfrm flipH="1">
            <a:off x="1247050" y="1552213"/>
            <a:ext cx="1371600" cy="1371600"/>
          </a:xfrm>
          <a:prstGeom prst="blockArc">
            <a:avLst>
              <a:gd name="adj1" fmla="val 10798115"/>
              <a:gd name="adj2" fmla="val 16196645"/>
              <a:gd name="adj3" fmla="val 11520"/>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 name="Google Shape;382;p48"/>
          <p:cNvSpPr txBox="1">
            <a:spLocks noGrp="1"/>
          </p:cNvSpPr>
          <p:nvPr>
            <p:ph type="subTitle" idx="1"/>
          </p:nvPr>
        </p:nvSpPr>
        <p:spPr>
          <a:xfrm>
            <a:off x="806950" y="3629175"/>
            <a:ext cx="22518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383" name="Google Shape;383;p48"/>
          <p:cNvSpPr txBox="1">
            <a:spLocks noGrp="1"/>
          </p:cNvSpPr>
          <p:nvPr>
            <p:ph type="subTitle" idx="2"/>
          </p:nvPr>
        </p:nvSpPr>
        <p:spPr>
          <a:xfrm>
            <a:off x="806950" y="3208350"/>
            <a:ext cx="22518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Bird 1</a:t>
            </a:r>
            <a:endParaRPr/>
          </a:p>
        </p:txBody>
      </p:sp>
      <p:sp>
        <p:nvSpPr>
          <p:cNvPr id="384" name="Google Shape;384;p48"/>
          <p:cNvSpPr txBox="1">
            <a:spLocks noGrp="1"/>
          </p:cNvSpPr>
          <p:nvPr>
            <p:ph type="subTitle" idx="4"/>
          </p:nvPr>
        </p:nvSpPr>
        <p:spPr>
          <a:xfrm>
            <a:off x="3446060" y="3629175"/>
            <a:ext cx="22518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85" name="Google Shape;385;p48"/>
          <p:cNvSpPr txBox="1">
            <a:spLocks noGrp="1"/>
          </p:cNvSpPr>
          <p:nvPr>
            <p:ph type="subTitle" idx="5"/>
          </p:nvPr>
        </p:nvSpPr>
        <p:spPr>
          <a:xfrm>
            <a:off x="3446060" y="3208350"/>
            <a:ext cx="22518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Bird 2</a:t>
            </a:r>
            <a:endParaRPr/>
          </a:p>
        </p:txBody>
      </p:sp>
      <p:sp>
        <p:nvSpPr>
          <p:cNvPr id="386" name="Google Shape;386;p48"/>
          <p:cNvSpPr txBox="1">
            <a:spLocks noGrp="1"/>
          </p:cNvSpPr>
          <p:nvPr>
            <p:ph type="subTitle" idx="7"/>
          </p:nvPr>
        </p:nvSpPr>
        <p:spPr>
          <a:xfrm>
            <a:off x="6085170" y="3629175"/>
            <a:ext cx="22518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87" name="Google Shape;387;p48"/>
          <p:cNvSpPr txBox="1">
            <a:spLocks noGrp="1"/>
          </p:cNvSpPr>
          <p:nvPr>
            <p:ph type="subTitle" idx="8"/>
          </p:nvPr>
        </p:nvSpPr>
        <p:spPr>
          <a:xfrm>
            <a:off x="6085170" y="3208350"/>
            <a:ext cx="22518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Bird 3</a:t>
            </a:r>
            <a:endParaRPr/>
          </a:p>
        </p:txBody>
      </p:sp>
      <p:sp>
        <p:nvSpPr>
          <p:cNvPr id="388" name="Google Shape;388;p48"/>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Existing breeds of birds</a:t>
            </a:r>
            <a:endParaRPr/>
          </a:p>
        </p:txBody>
      </p:sp>
      <p:sp>
        <p:nvSpPr>
          <p:cNvPr id="389" name="Google Shape;389;p48"/>
          <p:cNvSpPr txBox="1">
            <a:spLocks noGrp="1"/>
          </p:cNvSpPr>
          <p:nvPr>
            <p:ph type="title" idx="3"/>
          </p:nvPr>
        </p:nvSpPr>
        <p:spPr>
          <a:xfrm>
            <a:off x="3873110" y="2034613"/>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390" name="Google Shape;390;p48"/>
          <p:cNvSpPr txBox="1">
            <a:spLocks noGrp="1"/>
          </p:cNvSpPr>
          <p:nvPr>
            <p:ph type="title" idx="6"/>
          </p:nvPr>
        </p:nvSpPr>
        <p:spPr>
          <a:xfrm>
            <a:off x="6512220" y="2034613"/>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391" name="Google Shape;391;p48"/>
          <p:cNvSpPr txBox="1">
            <a:spLocks noGrp="1"/>
          </p:cNvSpPr>
          <p:nvPr>
            <p:ph type="title"/>
          </p:nvPr>
        </p:nvSpPr>
        <p:spPr>
          <a:xfrm>
            <a:off x="1233400" y="2034613"/>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392" name="Google Shape;392;p48"/>
          <p:cNvSpPr/>
          <p:nvPr/>
        </p:nvSpPr>
        <p:spPr>
          <a:xfrm>
            <a:off x="3880610" y="1546663"/>
            <a:ext cx="1382700" cy="1382700"/>
          </a:xfrm>
          <a:prstGeom prst="donut">
            <a:avLst>
              <a:gd name="adj" fmla="val 11930"/>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3" name="Google Shape;393;p48"/>
          <p:cNvSpPr/>
          <p:nvPr/>
        </p:nvSpPr>
        <p:spPr>
          <a:xfrm flipH="1">
            <a:off x="3886160" y="1552213"/>
            <a:ext cx="1371600" cy="1371600"/>
          </a:xfrm>
          <a:prstGeom prst="blockArc">
            <a:avLst>
              <a:gd name="adj1" fmla="val 5264945"/>
              <a:gd name="adj2" fmla="val 16196645"/>
              <a:gd name="adj3" fmla="val 11520"/>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49"/>
          <p:cNvGrpSpPr/>
          <p:nvPr/>
        </p:nvGrpSpPr>
        <p:grpSpPr>
          <a:xfrm>
            <a:off x="4489050" y="1260425"/>
            <a:ext cx="3586014" cy="2496302"/>
            <a:chOff x="177872" y="414140"/>
            <a:chExt cx="7210967" cy="5019710"/>
          </a:xfrm>
        </p:grpSpPr>
        <p:sp>
          <p:nvSpPr>
            <p:cNvPr id="399" name="Google Shape;399;p49"/>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9"/>
            <p:cNvSpPr/>
            <p:nvPr/>
          </p:nvSpPr>
          <p:spPr>
            <a:xfrm>
              <a:off x="177872" y="414140"/>
              <a:ext cx="7210967"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9"/>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3" name="Google Shape;403;p49"/>
          <p:cNvPicPr preferRelativeResize="0"/>
          <p:nvPr/>
        </p:nvPicPr>
        <p:blipFill rotWithShape="1">
          <a:blip r:embed="rId3">
            <a:alphaModFix/>
          </a:blip>
          <a:srcRect l="1276" r="1276"/>
          <a:stretch/>
        </p:blipFill>
        <p:spPr>
          <a:xfrm>
            <a:off x="4565557" y="1352650"/>
            <a:ext cx="3433001" cy="1981724"/>
          </a:xfrm>
          <a:prstGeom prst="rect">
            <a:avLst/>
          </a:prstGeom>
          <a:noFill/>
          <a:ln>
            <a:noFill/>
          </a:ln>
        </p:spPr>
      </p:pic>
      <p:sp>
        <p:nvSpPr>
          <p:cNvPr id="404" name="Google Shape;404;p49"/>
          <p:cNvSpPr txBox="1">
            <a:spLocks noGrp="1"/>
          </p:cNvSpPr>
          <p:nvPr>
            <p:ph type="title"/>
          </p:nvPr>
        </p:nvSpPr>
        <p:spPr>
          <a:xfrm>
            <a:off x="1058475" y="1511575"/>
            <a:ext cx="30597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405" name="Google Shape;405;p49"/>
          <p:cNvSpPr txBox="1">
            <a:spLocks noGrp="1"/>
          </p:cNvSpPr>
          <p:nvPr>
            <p:ph type="subTitle" idx="1"/>
          </p:nvPr>
        </p:nvSpPr>
        <p:spPr>
          <a:xfrm>
            <a:off x="1058475" y="2574775"/>
            <a:ext cx="3059700" cy="11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grpSp>
        <p:nvGrpSpPr>
          <p:cNvPr id="410" name="Google Shape;410;p50"/>
          <p:cNvGrpSpPr/>
          <p:nvPr/>
        </p:nvGrpSpPr>
        <p:grpSpPr>
          <a:xfrm>
            <a:off x="1554865" y="1105955"/>
            <a:ext cx="2153302" cy="2931678"/>
            <a:chOff x="1655550" y="790900"/>
            <a:chExt cx="2510262" cy="3417671"/>
          </a:xfrm>
        </p:grpSpPr>
        <p:sp>
          <p:nvSpPr>
            <p:cNvPr id="411" name="Google Shape;411;p50"/>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0"/>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3" name="Google Shape;413;p50"/>
          <p:cNvPicPr preferRelativeResize="0"/>
          <p:nvPr/>
        </p:nvPicPr>
        <p:blipFill rotWithShape="1">
          <a:blip r:embed="rId3">
            <a:alphaModFix/>
          </a:blip>
          <a:srcRect l="24988" r="24993"/>
          <a:stretch/>
        </p:blipFill>
        <p:spPr>
          <a:xfrm>
            <a:off x="1629850" y="1188155"/>
            <a:ext cx="2005688" cy="2672643"/>
          </a:xfrm>
          <a:prstGeom prst="rect">
            <a:avLst/>
          </a:prstGeom>
          <a:noFill/>
          <a:ln>
            <a:noFill/>
          </a:ln>
        </p:spPr>
      </p:pic>
      <p:sp>
        <p:nvSpPr>
          <p:cNvPr id="414" name="Google Shape;414;p50"/>
          <p:cNvSpPr txBox="1">
            <a:spLocks noGrp="1"/>
          </p:cNvSpPr>
          <p:nvPr>
            <p:ph type="title"/>
          </p:nvPr>
        </p:nvSpPr>
        <p:spPr>
          <a:xfrm>
            <a:off x="4901824" y="1357050"/>
            <a:ext cx="3007800" cy="106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415" name="Google Shape;415;p50"/>
          <p:cNvSpPr txBox="1">
            <a:spLocks noGrp="1"/>
          </p:cNvSpPr>
          <p:nvPr>
            <p:ph type="subTitle" idx="1"/>
          </p:nvPr>
        </p:nvSpPr>
        <p:spPr>
          <a:xfrm>
            <a:off x="4901967" y="2422381"/>
            <a:ext cx="3007800" cy="108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1"/>
          <p:cNvSpPr txBox="1">
            <a:spLocks noGrp="1"/>
          </p:cNvSpPr>
          <p:nvPr>
            <p:ph type="title"/>
          </p:nvPr>
        </p:nvSpPr>
        <p:spPr>
          <a:xfrm>
            <a:off x="1058475" y="1511575"/>
            <a:ext cx="30597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421" name="Google Shape;421;p51"/>
          <p:cNvSpPr txBox="1">
            <a:spLocks noGrp="1"/>
          </p:cNvSpPr>
          <p:nvPr>
            <p:ph type="subTitle" idx="1"/>
          </p:nvPr>
        </p:nvSpPr>
        <p:spPr>
          <a:xfrm>
            <a:off x="1058475" y="2574775"/>
            <a:ext cx="3059700" cy="11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422" name="Google Shape;422;p51"/>
          <p:cNvSpPr/>
          <p:nvPr/>
        </p:nvSpPr>
        <p:spPr>
          <a:xfrm rot="-5400000">
            <a:off x="5525961" y="1227056"/>
            <a:ext cx="1409482" cy="2689388"/>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51"/>
          <p:cNvGrpSpPr/>
          <p:nvPr/>
        </p:nvGrpSpPr>
        <p:grpSpPr>
          <a:xfrm rot="-5400000">
            <a:off x="5531353" y="994908"/>
            <a:ext cx="1553856" cy="3153685"/>
            <a:chOff x="5186401" y="494525"/>
            <a:chExt cx="1834973" cy="3724678"/>
          </a:xfrm>
        </p:grpSpPr>
        <p:sp>
          <p:nvSpPr>
            <p:cNvPr id="424" name="Google Shape;424;p5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1"/>
          <p:cNvPicPr preferRelativeResize="0"/>
          <p:nvPr/>
        </p:nvPicPr>
        <p:blipFill rotWithShape="1">
          <a:blip r:embed="rId3">
            <a:alphaModFix/>
          </a:blip>
          <a:srcRect l="15083" t="23793" r="16666" b="23798"/>
          <a:stretch/>
        </p:blipFill>
        <p:spPr>
          <a:xfrm>
            <a:off x="4821550" y="1867000"/>
            <a:ext cx="2753848" cy="1409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Sightings of endangered birds</a:t>
            </a:r>
            <a:endParaRPr/>
          </a:p>
        </p:txBody>
      </p:sp>
      <p:grpSp>
        <p:nvGrpSpPr>
          <p:cNvPr id="432" name="Google Shape;432;p52"/>
          <p:cNvGrpSpPr/>
          <p:nvPr/>
        </p:nvGrpSpPr>
        <p:grpSpPr>
          <a:xfrm>
            <a:off x="713220" y="1584407"/>
            <a:ext cx="4074685" cy="2170353"/>
            <a:chOff x="233350" y="949250"/>
            <a:chExt cx="7137300" cy="3802300"/>
          </a:xfrm>
        </p:grpSpPr>
        <p:sp>
          <p:nvSpPr>
            <p:cNvPr id="433" name="Google Shape;433;p5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52"/>
          <p:cNvSpPr/>
          <p:nvPr/>
        </p:nvSpPr>
        <p:spPr>
          <a:xfrm flipH="1">
            <a:off x="3732224" y="1370922"/>
            <a:ext cx="450000" cy="4500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A</a:t>
            </a:r>
            <a:endParaRPr b="1">
              <a:solidFill>
                <a:schemeClr val="dk1"/>
              </a:solidFill>
              <a:latin typeface="Open Sans"/>
              <a:ea typeface="Open Sans"/>
              <a:cs typeface="Open Sans"/>
              <a:sym typeface="Open Sans"/>
            </a:endParaRPr>
          </a:p>
        </p:txBody>
      </p:sp>
      <p:sp>
        <p:nvSpPr>
          <p:cNvPr id="485" name="Google Shape;485;p52"/>
          <p:cNvSpPr/>
          <p:nvPr/>
        </p:nvSpPr>
        <p:spPr>
          <a:xfrm flipH="1">
            <a:off x="1310312" y="1370922"/>
            <a:ext cx="450000" cy="4500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B</a:t>
            </a:r>
            <a:endParaRPr b="1">
              <a:solidFill>
                <a:schemeClr val="dk1"/>
              </a:solidFill>
              <a:latin typeface="Open Sans"/>
              <a:ea typeface="Open Sans"/>
              <a:cs typeface="Open Sans"/>
              <a:sym typeface="Open Sans"/>
            </a:endParaRPr>
          </a:p>
        </p:txBody>
      </p:sp>
      <p:sp>
        <p:nvSpPr>
          <p:cNvPr id="486" name="Google Shape;486;p52"/>
          <p:cNvSpPr/>
          <p:nvPr/>
        </p:nvSpPr>
        <p:spPr>
          <a:xfrm flipH="1">
            <a:off x="1310312" y="3205247"/>
            <a:ext cx="450000" cy="4500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C</a:t>
            </a:r>
            <a:endParaRPr b="1">
              <a:solidFill>
                <a:schemeClr val="dk1"/>
              </a:solidFill>
              <a:latin typeface="Open Sans"/>
              <a:ea typeface="Open Sans"/>
              <a:cs typeface="Open Sans"/>
              <a:sym typeface="Open Sans"/>
            </a:endParaRPr>
          </a:p>
        </p:txBody>
      </p:sp>
      <p:graphicFrame>
        <p:nvGraphicFramePr>
          <p:cNvPr id="487" name="Google Shape;487;p52"/>
          <p:cNvGraphicFramePr/>
          <p:nvPr/>
        </p:nvGraphicFramePr>
        <p:xfrm>
          <a:off x="5073213" y="1508181"/>
          <a:ext cx="3000000" cy="3000000"/>
        </p:xfrm>
        <a:graphic>
          <a:graphicData uri="http://schemas.openxmlformats.org/drawingml/2006/table">
            <a:tbl>
              <a:tblPr>
                <a:noFill/>
                <a:tableStyleId>{1069D898-F622-44B0-8E88-88497C021CAA}</a:tableStyleId>
              </a:tblPr>
              <a:tblGrid>
                <a:gridCol w="947150">
                  <a:extLst>
                    <a:ext uri="{9D8B030D-6E8A-4147-A177-3AD203B41FA5}">
                      <a16:colId xmlns:a16="http://schemas.microsoft.com/office/drawing/2014/main" val="20000"/>
                    </a:ext>
                  </a:extLst>
                </a:gridCol>
                <a:gridCol w="899400">
                  <a:extLst>
                    <a:ext uri="{9D8B030D-6E8A-4147-A177-3AD203B41FA5}">
                      <a16:colId xmlns:a16="http://schemas.microsoft.com/office/drawing/2014/main" val="20001"/>
                    </a:ext>
                  </a:extLst>
                </a:gridCol>
                <a:gridCol w="1511000">
                  <a:extLst>
                    <a:ext uri="{9D8B030D-6E8A-4147-A177-3AD203B41FA5}">
                      <a16:colId xmlns:a16="http://schemas.microsoft.com/office/drawing/2014/main" val="20002"/>
                    </a:ext>
                  </a:extLst>
                </a:gridCol>
              </a:tblGrid>
              <a:tr h="774275">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Bird type A</a:t>
                      </a:r>
                      <a:endParaRPr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+20%</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Mars is a very cold place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74275">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Bird type B</a:t>
                      </a:r>
                      <a:endParaRPr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+35%</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Jupiter is a huge gas giant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74275">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Bird type C</a:t>
                      </a:r>
                      <a:endParaRPr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+50%</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Saturn has several rings</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88" name="Google Shape;488;p52"/>
          <p:cNvSpPr txBox="1"/>
          <p:nvPr/>
        </p:nvSpPr>
        <p:spPr>
          <a:xfrm>
            <a:off x="720000" y="4069350"/>
            <a:ext cx="7704000" cy="388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Despite being red, Mars is actually a cold place, not hot</a:t>
            </a:r>
            <a:endParaRPr>
              <a:solidFill>
                <a:schemeClr val="lt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493" name="Google Shape;493;p53"/>
          <p:cNvCxnSpPr>
            <a:stCxn id="494" idx="2"/>
            <a:endCxn id="495" idx="0"/>
          </p:cNvCxnSpPr>
          <p:nvPr/>
        </p:nvCxnSpPr>
        <p:spPr>
          <a:xfrm>
            <a:off x="1682526" y="2409700"/>
            <a:ext cx="0" cy="1238100"/>
          </a:xfrm>
          <a:prstGeom prst="straightConnector1">
            <a:avLst/>
          </a:prstGeom>
          <a:noFill/>
          <a:ln w="28575" cap="flat" cmpd="sng">
            <a:solidFill>
              <a:schemeClr val="dk2"/>
            </a:solidFill>
            <a:prstDash val="solid"/>
            <a:round/>
            <a:headEnd type="none" w="med" len="med"/>
            <a:tailEnd type="none" w="med" len="med"/>
          </a:ln>
        </p:spPr>
      </p:cxnSp>
      <p:cxnSp>
        <p:nvCxnSpPr>
          <p:cNvPr id="496" name="Google Shape;496;p53"/>
          <p:cNvCxnSpPr>
            <a:stCxn id="497" idx="2"/>
            <a:endCxn id="498" idx="0"/>
          </p:cNvCxnSpPr>
          <p:nvPr/>
        </p:nvCxnSpPr>
        <p:spPr>
          <a:xfrm flipH="1">
            <a:off x="5535050" y="2409700"/>
            <a:ext cx="1500" cy="1238100"/>
          </a:xfrm>
          <a:prstGeom prst="straightConnector1">
            <a:avLst/>
          </a:prstGeom>
          <a:noFill/>
          <a:ln w="28575" cap="flat" cmpd="sng">
            <a:solidFill>
              <a:schemeClr val="dk2"/>
            </a:solidFill>
            <a:prstDash val="solid"/>
            <a:round/>
            <a:headEnd type="none" w="med" len="med"/>
            <a:tailEnd type="none" w="med" len="med"/>
          </a:ln>
        </p:spPr>
      </p:cxnSp>
      <p:cxnSp>
        <p:nvCxnSpPr>
          <p:cNvPr id="499" name="Google Shape;499;p53"/>
          <p:cNvCxnSpPr>
            <a:stCxn id="500" idx="2"/>
            <a:endCxn id="501" idx="0"/>
          </p:cNvCxnSpPr>
          <p:nvPr/>
        </p:nvCxnSpPr>
        <p:spPr>
          <a:xfrm>
            <a:off x="3608842" y="2181829"/>
            <a:ext cx="600" cy="1043400"/>
          </a:xfrm>
          <a:prstGeom prst="straightConnector1">
            <a:avLst/>
          </a:prstGeom>
          <a:noFill/>
          <a:ln w="28575" cap="flat" cmpd="sng">
            <a:solidFill>
              <a:schemeClr val="dk2"/>
            </a:solidFill>
            <a:prstDash val="solid"/>
            <a:round/>
            <a:headEnd type="none" w="med" len="med"/>
            <a:tailEnd type="none" w="med" len="med"/>
          </a:ln>
        </p:spPr>
      </p:cxnSp>
      <p:cxnSp>
        <p:nvCxnSpPr>
          <p:cNvPr id="502" name="Google Shape;502;p53"/>
          <p:cNvCxnSpPr>
            <a:stCxn id="503" idx="2"/>
            <a:endCxn id="504" idx="0"/>
          </p:cNvCxnSpPr>
          <p:nvPr/>
        </p:nvCxnSpPr>
        <p:spPr>
          <a:xfrm>
            <a:off x="7461476" y="2181829"/>
            <a:ext cx="0" cy="1043400"/>
          </a:xfrm>
          <a:prstGeom prst="straightConnector1">
            <a:avLst/>
          </a:prstGeom>
          <a:noFill/>
          <a:ln w="28575" cap="flat" cmpd="sng">
            <a:solidFill>
              <a:schemeClr val="dk2"/>
            </a:solidFill>
            <a:prstDash val="solid"/>
            <a:round/>
            <a:headEnd type="none" w="med" len="med"/>
            <a:tailEnd type="none" w="med" len="med"/>
          </a:ln>
        </p:spPr>
      </p:cxnSp>
      <p:sp>
        <p:nvSpPr>
          <p:cNvPr id="505" name="Google Shape;505;p5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 the years</a:t>
            </a:r>
            <a:endParaRPr/>
          </a:p>
        </p:txBody>
      </p:sp>
      <p:sp>
        <p:nvSpPr>
          <p:cNvPr id="506" name="Google Shape;506;p53"/>
          <p:cNvSpPr txBox="1"/>
          <p:nvPr/>
        </p:nvSpPr>
        <p:spPr>
          <a:xfrm flipH="1">
            <a:off x="719976" y="1442750"/>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494" name="Google Shape;494;p53"/>
          <p:cNvSpPr txBox="1"/>
          <p:nvPr/>
        </p:nvSpPr>
        <p:spPr>
          <a:xfrm flipH="1">
            <a:off x="719976" y="1751500"/>
            <a:ext cx="1925100" cy="658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Venus is the second planet from the Sun</a:t>
            </a:r>
            <a:endParaRPr>
              <a:solidFill>
                <a:schemeClr val="lt2"/>
              </a:solidFill>
              <a:latin typeface="Inter"/>
              <a:ea typeface="Inter"/>
              <a:cs typeface="Inter"/>
              <a:sym typeface="Inter"/>
            </a:endParaRPr>
          </a:p>
        </p:txBody>
      </p:sp>
      <p:sp>
        <p:nvSpPr>
          <p:cNvPr id="501" name="Google Shape;501;p53"/>
          <p:cNvSpPr txBox="1"/>
          <p:nvPr/>
        </p:nvSpPr>
        <p:spPr>
          <a:xfrm flipH="1">
            <a:off x="2646998" y="3225325"/>
            <a:ext cx="1925100" cy="61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Mercury</a:t>
            </a:r>
            <a:endParaRPr sz="2400" b="1">
              <a:solidFill>
                <a:schemeClr val="dk1"/>
              </a:solidFill>
              <a:latin typeface="Open Sans"/>
              <a:ea typeface="Open Sans"/>
              <a:cs typeface="Open Sans"/>
              <a:sym typeface="Open Sans"/>
            </a:endParaRPr>
          </a:p>
        </p:txBody>
      </p:sp>
      <p:sp>
        <p:nvSpPr>
          <p:cNvPr id="507" name="Google Shape;507;p53"/>
          <p:cNvSpPr txBox="1"/>
          <p:nvPr/>
        </p:nvSpPr>
        <p:spPr>
          <a:xfrm flipH="1">
            <a:off x="2644903" y="3695803"/>
            <a:ext cx="19251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Mercury is the smallest planet</a:t>
            </a:r>
            <a:endParaRPr>
              <a:solidFill>
                <a:schemeClr val="lt2"/>
              </a:solidFill>
              <a:latin typeface="Inter"/>
              <a:ea typeface="Inter"/>
              <a:cs typeface="Inter"/>
              <a:sym typeface="Inter"/>
            </a:endParaRPr>
          </a:p>
        </p:txBody>
      </p:sp>
      <p:sp>
        <p:nvSpPr>
          <p:cNvPr id="508" name="Google Shape;508;p53"/>
          <p:cNvSpPr txBox="1"/>
          <p:nvPr/>
        </p:nvSpPr>
        <p:spPr>
          <a:xfrm flipH="1">
            <a:off x="4574005" y="1442750"/>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Mars</a:t>
            </a:r>
            <a:endParaRPr sz="2400" b="1">
              <a:solidFill>
                <a:schemeClr val="dk1"/>
              </a:solidFill>
              <a:latin typeface="Open Sans"/>
              <a:ea typeface="Open Sans"/>
              <a:cs typeface="Open Sans"/>
              <a:sym typeface="Open Sans"/>
            </a:endParaRPr>
          </a:p>
        </p:txBody>
      </p:sp>
      <p:sp>
        <p:nvSpPr>
          <p:cNvPr id="497" name="Google Shape;497;p53"/>
          <p:cNvSpPr txBox="1"/>
          <p:nvPr/>
        </p:nvSpPr>
        <p:spPr>
          <a:xfrm flipH="1">
            <a:off x="4574000" y="1751500"/>
            <a:ext cx="1925100" cy="658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p:txBody>
      </p:sp>
      <p:sp>
        <p:nvSpPr>
          <p:cNvPr id="504" name="Google Shape;504;p53"/>
          <p:cNvSpPr txBox="1"/>
          <p:nvPr/>
        </p:nvSpPr>
        <p:spPr>
          <a:xfrm flipH="1">
            <a:off x="6498925" y="3225325"/>
            <a:ext cx="1925100" cy="61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Jupiter</a:t>
            </a:r>
            <a:endParaRPr sz="2400" b="1">
              <a:solidFill>
                <a:schemeClr val="dk1"/>
              </a:solidFill>
              <a:latin typeface="Open Sans"/>
              <a:ea typeface="Open Sans"/>
              <a:cs typeface="Open Sans"/>
              <a:sym typeface="Open Sans"/>
            </a:endParaRPr>
          </a:p>
        </p:txBody>
      </p:sp>
      <p:sp>
        <p:nvSpPr>
          <p:cNvPr id="509" name="Google Shape;509;p53"/>
          <p:cNvSpPr txBox="1"/>
          <p:nvPr/>
        </p:nvSpPr>
        <p:spPr>
          <a:xfrm flipH="1">
            <a:off x="6498926" y="3695803"/>
            <a:ext cx="19251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Jupiter is the biggest planet </a:t>
            </a:r>
            <a:endParaRPr>
              <a:solidFill>
                <a:schemeClr val="lt2"/>
              </a:solidFill>
              <a:latin typeface="Inter"/>
              <a:ea typeface="Inter"/>
              <a:cs typeface="Inter"/>
              <a:sym typeface="Inter"/>
            </a:endParaRPr>
          </a:p>
        </p:txBody>
      </p:sp>
      <p:sp>
        <p:nvSpPr>
          <p:cNvPr id="495" name="Google Shape;495;p53"/>
          <p:cNvSpPr txBox="1"/>
          <p:nvPr/>
        </p:nvSpPr>
        <p:spPr>
          <a:xfrm>
            <a:off x="1100676" y="3647825"/>
            <a:ext cx="11637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Open Sans"/>
                <a:ea typeface="Open Sans"/>
                <a:cs typeface="Open Sans"/>
                <a:sym typeface="Open Sans"/>
              </a:rPr>
              <a:t>20XX</a:t>
            </a:r>
            <a:endParaRPr sz="2500" b="1">
              <a:solidFill>
                <a:schemeClr val="lt1"/>
              </a:solidFill>
              <a:latin typeface="Open Sans"/>
              <a:ea typeface="Open Sans"/>
              <a:cs typeface="Open Sans"/>
              <a:sym typeface="Open Sans"/>
            </a:endParaRPr>
          </a:p>
        </p:txBody>
      </p:sp>
      <p:sp>
        <p:nvSpPr>
          <p:cNvPr id="498" name="Google Shape;498;p53"/>
          <p:cNvSpPr txBox="1"/>
          <p:nvPr/>
        </p:nvSpPr>
        <p:spPr>
          <a:xfrm>
            <a:off x="4953309" y="3647825"/>
            <a:ext cx="11637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Open Sans"/>
                <a:ea typeface="Open Sans"/>
                <a:cs typeface="Open Sans"/>
                <a:sym typeface="Open Sans"/>
              </a:rPr>
              <a:t>20XX</a:t>
            </a:r>
            <a:endParaRPr sz="2500" b="1">
              <a:solidFill>
                <a:schemeClr val="lt1"/>
              </a:solidFill>
              <a:latin typeface="Open Sans"/>
              <a:ea typeface="Open Sans"/>
              <a:cs typeface="Open Sans"/>
              <a:sym typeface="Open Sans"/>
            </a:endParaRPr>
          </a:p>
        </p:txBody>
      </p:sp>
      <p:sp>
        <p:nvSpPr>
          <p:cNvPr id="500" name="Google Shape;500;p53"/>
          <p:cNvSpPr txBox="1"/>
          <p:nvPr/>
        </p:nvSpPr>
        <p:spPr>
          <a:xfrm>
            <a:off x="3026992" y="1697029"/>
            <a:ext cx="11637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Open Sans"/>
                <a:ea typeface="Open Sans"/>
                <a:cs typeface="Open Sans"/>
                <a:sym typeface="Open Sans"/>
              </a:rPr>
              <a:t>20XX</a:t>
            </a:r>
            <a:endParaRPr sz="2500" b="1">
              <a:solidFill>
                <a:schemeClr val="lt1"/>
              </a:solidFill>
              <a:latin typeface="Open Sans"/>
              <a:ea typeface="Open Sans"/>
              <a:cs typeface="Open Sans"/>
              <a:sym typeface="Open Sans"/>
            </a:endParaRPr>
          </a:p>
        </p:txBody>
      </p:sp>
      <p:sp>
        <p:nvSpPr>
          <p:cNvPr id="503" name="Google Shape;503;p53"/>
          <p:cNvSpPr txBox="1"/>
          <p:nvPr/>
        </p:nvSpPr>
        <p:spPr>
          <a:xfrm>
            <a:off x="6879626" y="1697029"/>
            <a:ext cx="11637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Open Sans"/>
                <a:ea typeface="Open Sans"/>
                <a:cs typeface="Open Sans"/>
                <a:sym typeface="Open Sans"/>
              </a:rPr>
              <a:t>20XX</a:t>
            </a:r>
            <a:endParaRPr sz="2500" b="1">
              <a:solidFill>
                <a:schemeClr val="lt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cxnSp>
        <p:nvCxnSpPr>
          <p:cNvPr id="514" name="Google Shape;514;p54"/>
          <p:cNvCxnSpPr>
            <a:stCxn id="515" idx="2"/>
            <a:endCxn id="516" idx="0"/>
          </p:cNvCxnSpPr>
          <p:nvPr/>
        </p:nvCxnSpPr>
        <p:spPr>
          <a:xfrm>
            <a:off x="5541938" y="3346175"/>
            <a:ext cx="3900" cy="234000"/>
          </a:xfrm>
          <a:prstGeom prst="straightConnector1">
            <a:avLst/>
          </a:prstGeom>
          <a:noFill/>
          <a:ln w="28575" cap="flat" cmpd="sng">
            <a:solidFill>
              <a:schemeClr val="dk2"/>
            </a:solidFill>
            <a:prstDash val="solid"/>
            <a:round/>
            <a:headEnd type="none" w="med" len="med"/>
            <a:tailEnd type="none" w="med" len="med"/>
          </a:ln>
        </p:spPr>
      </p:cxnSp>
      <p:sp>
        <p:nvSpPr>
          <p:cNvPr id="516" name="Google Shape;516;p54"/>
          <p:cNvSpPr/>
          <p:nvPr/>
        </p:nvSpPr>
        <p:spPr>
          <a:xfrm>
            <a:off x="5134435" y="3580100"/>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rarest birds</a:t>
            </a:r>
            <a:endParaRPr/>
          </a:p>
        </p:txBody>
      </p:sp>
      <p:sp>
        <p:nvSpPr>
          <p:cNvPr id="518" name="Google Shape;518;p54"/>
          <p:cNvSpPr txBox="1"/>
          <p:nvPr/>
        </p:nvSpPr>
        <p:spPr>
          <a:xfrm flipH="1">
            <a:off x="719998" y="2254725"/>
            <a:ext cx="1925100" cy="543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519" name="Google Shape;519;p54"/>
          <p:cNvSpPr txBox="1"/>
          <p:nvPr/>
        </p:nvSpPr>
        <p:spPr>
          <a:xfrm flipH="1">
            <a:off x="719998" y="2726675"/>
            <a:ext cx="19251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Venus is the second planet from the Sun</a:t>
            </a:r>
            <a:endParaRPr>
              <a:solidFill>
                <a:schemeClr val="lt2"/>
              </a:solidFill>
              <a:latin typeface="Inter"/>
              <a:ea typeface="Inter"/>
              <a:cs typeface="Inter"/>
              <a:sym typeface="Inter"/>
            </a:endParaRPr>
          </a:p>
        </p:txBody>
      </p:sp>
      <p:sp>
        <p:nvSpPr>
          <p:cNvPr id="520" name="Google Shape;520;p54"/>
          <p:cNvSpPr txBox="1"/>
          <p:nvPr/>
        </p:nvSpPr>
        <p:spPr>
          <a:xfrm flipH="1">
            <a:off x="2705835" y="1470975"/>
            <a:ext cx="3719100" cy="484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Venus is beautiful</a:t>
            </a:r>
            <a:endParaRPr sz="2400" b="1">
              <a:solidFill>
                <a:schemeClr val="dk1"/>
              </a:solidFill>
              <a:latin typeface="Open Sans"/>
              <a:ea typeface="Open Sans"/>
              <a:cs typeface="Open Sans"/>
              <a:sym typeface="Open Sans"/>
            </a:endParaRPr>
          </a:p>
        </p:txBody>
      </p:sp>
      <p:sp>
        <p:nvSpPr>
          <p:cNvPr id="521" name="Google Shape;521;p54"/>
          <p:cNvSpPr txBox="1"/>
          <p:nvPr/>
        </p:nvSpPr>
        <p:spPr>
          <a:xfrm flipH="1">
            <a:off x="2649693" y="2254725"/>
            <a:ext cx="1925100" cy="543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Mars</a:t>
            </a:r>
            <a:endParaRPr sz="2400" b="1">
              <a:solidFill>
                <a:schemeClr val="dk1"/>
              </a:solidFill>
              <a:latin typeface="Open Sans"/>
              <a:ea typeface="Open Sans"/>
              <a:cs typeface="Open Sans"/>
              <a:sym typeface="Open Sans"/>
            </a:endParaRPr>
          </a:p>
        </p:txBody>
      </p:sp>
      <p:sp>
        <p:nvSpPr>
          <p:cNvPr id="522" name="Google Shape;522;p54"/>
          <p:cNvSpPr txBox="1"/>
          <p:nvPr/>
        </p:nvSpPr>
        <p:spPr>
          <a:xfrm flipH="1">
            <a:off x="2649693" y="2726675"/>
            <a:ext cx="19251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p:txBody>
      </p:sp>
      <p:sp>
        <p:nvSpPr>
          <p:cNvPr id="523" name="Google Shape;523;p54"/>
          <p:cNvSpPr txBox="1"/>
          <p:nvPr/>
        </p:nvSpPr>
        <p:spPr>
          <a:xfrm flipH="1">
            <a:off x="4579388" y="2254725"/>
            <a:ext cx="1925100" cy="543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Jupiter</a:t>
            </a:r>
            <a:endParaRPr sz="2400" b="1">
              <a:solidFill>
                <a:schemeClr val="dk1"/>
              </a:solidFill>
              <a:latin typeface="Open Sans"/>
              <a:ea typeface="Open Sans"/>
              <a:cs typeface="Open Sans"/>
              <a:sym typeface="Open Sans"/>
            </a:endParaRPr>
          </a:p>
        </p:txBody>
      </p:sp>
      <p:sp>
        <p:nvSpPr>
          <p:cNvPr id="515" name="Google Shape;515;p54"/>
          <p:cNvSpPr txBox="1"/>
          <p:nvPr/>
        </p:nvSpPr>
        <p:spPr>
          <a:xfrm flipH="1">
            <a:off x="4579388" y="2726675"/>
            <a:ext cx="19251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Jupiter is the biggest planet</a:t>
            </a:r>
            <a:endParaRPr>
              <a:solidFill>
                <a:schemeClr val="lt2"/>
              </a:solidFill>
              <a:latin typeface="Inter"/>
              <a:ea typeface="Inter"/>
              <a:cs typeface="Inter"/>
              <a:sym typeface="Inter"/>
            </a:endParaRPr>
          </a:p>
        </p:txBody>
      </p:sp>
      <p:sp>
        <p:nvSpPr>
          <p:cNvPr id="524" name="Google Shape;524;p54"/>
          <p:cNvSpPr txBox="1"/>
          <p:nvPr/>
        </p:nvSpPr>
        <p:spPr>
          <a:xfrm flipH="1">
            <a:off x="6509083" y="2254725"/>
            <a:ext cx="1925100" cy="543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Saturn</a:t>
            </a:r>
            <a:endParaRPr sz="2400" b="1">
              <a:solidFill>
                <a:schemeClr val="dk1"/>
              </a:solidFill>
              <a:latin typeface="Open Sans"/>
              <a:ea typeface="Open Sans"/>
              <a:cs typeface="Open Sans"/>
              <a:sym typeface="Open Sans"/>
            </a:endParaRPr>
          </a:p>
        </p:txBody>
      </p:sp>
      <p:sp>
        <p:nvSpPr>
          <p:cNvPr id="525" name="Google Shape;525;p54"/>
          <p:cNvSpPr txBox="1"/>
          <p:nvPr/>
        </p:nvSpPr>
        <p:spPr>
          <a:xfrm flipH="1">
            <a:off x="6509083" y="2726675"/>
            <a:ext cx="19251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Saturn has several and beautiful rings</a:t>
            </a:r>
            <a:endParaRPr>
              <a:solidFill>
                <a:schemeClr val="lt2"/>
              </a:solidFill>
              <a:latin typeface="Inter"/>
              <a:ea typeface="Inter"/>
              <a:cs typeface="Inter"/>
              <a:sym typeface="Inter"/>
            </a:endParaRPr>
          </a:p>
        </p:txBody>
      </p:sp>
      <p:cxnSp>
        <p:nvCxnSpPr>
          <p:cNvPr id="526" name="Google Shape;526;p54"/>
          <p:cNvCxnSpPr>
            <a:stCxn id="520" idx="2"/>
            <a:endCxn id="518" idx="0"/>
          </p:cNvCxnSpPr>
          <p:nvPr/>
        </p:nvCxnSpPr>
        <p:spPr>
          <a:xfrm rot="5400000">
            <a:off x="2974485" y="663975"/>
            <a:ext cx="299100" cy="2882700"/>
          </a:xfrm>
          <a:prstGeom prst="bentConnector3">
            <a:avLst>
              <a:gd name="adj1" fmla="val 49975"/>
            </a:avLst>
          </a:prstGeom>
          <a:noFill/>
          <a:ln w="28575" cap="flat" cmpd="sng">
            <a:solidFill>
              <a:schemeClr val="dk2"/>
            </a:solidFill>
            <a:prstDash val="solid"/>
            <a:round/>
            <a:headEnd type="none" w="med" len="med"/>
            <a:tailEnd type="none" w="med" len="med"/>
          </a:ln>
        </p:spPr>
      </p:cxnSp>
      <p:cxnSp>
        <p:nvCxnSpPr>
          <p:cNvPr id="527" name="Google Shape;527;p54"/>
          <p:cNvCxnSpPr>
            <a:stCxn id="520" idx="2"/>
            <a:endCxn id="521" idx="0"/>
          </p:cNvCxnSpPr>
          <p:nvPr/>
        </p:nvCxnSpPr>
        <p:spPr>
          <a:xfrm rot="5400000">
            <a:off x="3939285" y="1628775"/>
            <a:ext cx="299100" cy="953100"/>
          </a:xfrm>
          <a:prstGeom prst="bentConnector3">
            <a:avLst>
              <a:gd name="adj1" fmla="val 49975"/>
            </a:avLst>
          </a:prstGeom>
          <a:noFill/>
          <a:ln w="28575" cap="flat" cmpd="sng">
            <a:solidFill>
              <a:schemeClr val="dk2"/>
            </a:solidFill>
            <a:prstDash val="solid"/>
            <a:round/>
            <a:headEnd type="none" w="med" len="med"/>
            <a:tailEnd type="none" w="med" len="med"/>
          </a:ln>
        </p:spPr>
      </p:cxnSp>
      <p:cxnSp>
        <p:nvCxnSpPr>
          <p:cNvPr id="528" name="Google Shape;528;p54"/>
          <p:cNvCxnSpPr>
            <a:stCxn id="520" idx="2"/>
            <a:endCxn id="523" idx="0"/>
          </p:cNvCxnSpPr>
          <p:nvPr/>
        </p:nvCxnSpPr>
        <p:spPr>
          <a:xfrm rot="-5400000" flipH="1">
            <a:off x="4904085" y="1617075"/>
            <a:ext cx="299100" cy="976500"/>
          </a:xfrm>
          <a:prstGeom prst="bentConnector3">
            <a:avLst>
              <a:gd name="adj1" fmla="val 49975"/>
            </a:avLst>
          </a:prstGeom>
          <a:noFill/>
          <a:ln w="28575" cap="flat" cmpd="sng">
            <a:solidFill>
              <a:schemeClr val="dk2"/>
            </a:solidFill>
            <a:prstDash val="solid"/>
            <a:round/>
            <a:headEnd type="none" w="med" len="med"/>
            <a:tailEnd type="none" w="med" len="med"/>
          </a:ln>
        </p:spPr>
      </p:cxnSp>
      <p:cxnSp>
        <p:nvCxnSpPr>
          <p:cNvPr id="529" name="Google Shape;529;p54"/>
          <p:cNvCxnSpPr>
            <a:stCxn id="520" idx="2"/>
            <a:endCxn id="524" idx="0"/>
          </p:cNvCxnSpPr>
          <p:nvPr/>
        </p:nvCxnSpPr>
        <p:spPr>
          <a:xfrm rot="-5400000" flipH="1">
            <a:off x="5868885" y="652275"/>
            <a:ext cx="299100" cy="2906100"/>
          </a:xfrm>
          <a:prstGeom prst="bentConnector3">
            <a:avLst>
              <a:gd name="adj1" fmla="val 49975"/>
            </a:avLst>
          </a:prstGeom>
          <a:noFill/>
          <a:ln w="28575" cap="flat" cmpd="sng">
            <a:solidFill>
              <a:schemeClr val="dk2"/>
            </a:solidFill>
            <a:prstDash val="solid"/>
            <a:round/>
            <a:headEnd type="none" w="med" len="med"/>
            <a:tailEnd type="none" w="med" len="med"/>
          </a:ln>
        </p:spPr>
      </p:cxnSp>
      <p:grpSp>
        <p:nvGrpSpPr>
          <p:cNvPr id="530" name="Google Shape;530;p54"/>
          <p:cNvGrpSpPr/>
          <p:nvPr/>
        </p:nvGrpSpPr>
        <p:grpSpPr>
          <a:xfrm>
            <a:off x="5375647" y="3821338"/>
            <a:ext cx="340175" cy="340125"/>
            <a:chOff x="3284300" y="2677350"/>
            <a:chExt cx="340175" cy="340125"/>
          </a:xfrm>
        </p:grpSpPr>
        <p:sp>
          <p:nvSpPr>
            <p:cNvPr id="531" name="Google Shape;531;p54"/>
            <p:cNvSpPr/>
            <p:nvPr/>
          </p:nvSpPr>
          <p:spPr>
            <a:xfrm>
              <a:off x="3284300" y="2804125"/>
              <a:ext cx="197400" cy="64625"/>
            </a:xfrm>
            <a:custGeom>
              <a:avLst/>
              <a:gdLst/>
              <a:ahLst/>
              <a:cxnLst/>
              <a:rect l="l" t="t" r="r" b="b"/>
              <a:pathLst>
                <a:path w="7896" h="2585" extrusionOk="0">
                  <a:moveTo>
                    <a:pt x="1230" y="1"/>
                  </a:moveTo>
                  <a:cubicBezTo>
                    <a:pt x="657" y="1"/>
                    <a:pt x="169" y="377"/>
                    <a:pt x="0" y="894"/>
                  </a:cubicBezTo>
                  <a:lnTo>
                    <a:pt x="5312" y="894"/>
                  </a:lnTo>
                  <a:lnTo>
                    <a:pt x="5312" y="1293"/>
                  </a:lnTo>
                  <a:cubicBezTo>
                    <a:pt x="5312" y="2005"/>
                    <a:pt x="5891" y="2585"/>
                    <a:pt x="6604" y="2585"/>
                  </a:cubicBezTo>
                  <a:cubicBezTo>
                    <a:pt x="7316" y="2585"/>
                    <a:pt x="7896" y="2005"/>
                    <a:pt x="7896" y="1293"/>
                  </a:cubicBezTo>
                  <a:cubicBezTo>
                    <a:pt x="7896" y="580"/>
                    <a:pt x="7316" y="1"/>
                    <a:pt x="6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4"/>
            <p:cNvSpPr/>
            <p:nvPr/>
          </p:nvSpPr>
          <p:spPr>
            <a:xfrm>
              <a:off x="3349275" y="2846400"/>
              <a:ext cx="59125" cy="22350"/>
            </a:xfrm>
            <a:custGeom>
              <a:avLst/>
              <a:gdLst/>
              <a:ahLst/>
              <a:cxnLst/>
              <a:rect l="l" t="t" r="r" b="b"/>
              <a:pathLst>
                <a:path w="2365" h="894" extrusionOk="0">
                  <a:moveTo>
                    <a:pt x="0" y="0"/>
                  </a:moveTo>
                  <a:cubicBezTo>
                    <a:pt x="169" y="518"/>
                    <a:pt x="657" y="894"/>
                    <a:pt x="1229" y="894"/>
                  </a:cubicBezTo>
                  <a:lnTo>
                    <a:pt x="2364" y="894"/>
                  </a:lnTo>
                  <a:cubicBezTo>
                    <a:pt x="2162" y="637"/>
                    <a:pt x="2018" y="332"/>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4"/>
            <p:cNvSpPr/>
            <p:nvPr/>
          </p:nvSpPr>
          <p:spPr>
            <a:xfrm>
              <a:off x="3460550" y="2888650"/>
              <a:ext cx="19950" cy="128825"/>
            </a:xfrm>
            <a:custGeom>
              <a:avLst/>
              <a:gdLst/>
              <a:ahLst/>
              <a:cxnLst/>
              <a:rect l="l" t="t" r="r" b="b"/>
              <a:pathLst>
                <a:path w="798" h="5153" extrusionOk="0">
                  <a:moveTo>
                    <a:pt x="1" y="1"/>
                  </a:moveTo>
                  <a:lnTo>
                    <a:pt x="1" y="5152"/>
                  </a:lnTo>
                  <a:lnTo>
                    <a:pt x="798" y="5152"/>
                  </a:lnTo>
                  <a:lnTo>
                    <a:pt x="7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4"/>
            <p:cNvSpPr/>
            <p:nvPr/>
          </p:nvSpPr>
          <p:spPr>
            <a:xfrm>
              <a:off x="3418300" y="2888650"/>
              <a:ext cx="19950" cy="128825"/>
            </a:xfrm>
            <a:custGeom>
              <a:avLst/>
              <a:gdLst/>
              <a:ahLst/>
              <a:cxnLst/>
              <a:rect l="l" t="t" r="r" b="b"/>
              <a:pathLst>
                <a:path w="798" h="5153" extrusionOk="0">
                  <a:moveTo>
                    <a:pt x="0" y="1"/>
                  </a:moveTo>
                  <a:lnTo>
                    <a:pt x="0" y="5152"/>
                  </a:lnTo>
                  <a:lnTo>
                    <a:pt x="797" y="5152"/>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4"/>
            <p:cNvSpPr/>
            <p:nvPr/>
          </p:nvSpPr>
          <p:spPr>
            <a:xfrm>
              <a:off x="3470525" y="2677350"/>
              <a:ext cx="33000" cy="19950"/>
            </a:xfrm>
            <a:custGeom>
              <a:avLst/>
              <a:gdLst/>
              <a:ahLst/>
              <a:cxnLst/>
              <a:rect l="l" t="t" r="r" b="b"/>
              <a:pathLst>
                <a:path w="1320" h="798" extrusionOk="0">
                  <a:moveTo>
                    <a:pt x="0" y="0"/>
                  </a:moveTo>
                  <a:lnTo>
                    <a:pt x="0" y="797"/>
                  </a:lnTo>
                  <a:lnTo>
                    <a:pt x="930" y="797"/>
                  </a:lnTo>
                  <a:cubicBezTo>
                    <a:pt x="1002" y="501"/>
                    <a:pt x="1137" y="231"/>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4"/>
            <p:cNvSpPr/>
            <p:nvPr/>
          </p:nvSpPr>
          <p:spPr>
            <a:xfrm>
              <a:off x="3490400" y="2677350"/>
              <a:ext cx="134075" cy="191400"/>
            </a:xfrm>
            <a:custGeom>
              <a:avLst/>
              <a:gdLst/>
              <a:ahLst/>
              <a:cxnLst/>
              <a:rect l="l" t="t" r="r" b="b"/>
              <a:pathLst>
                <a:path w="5363" h="7656" extrusionOk="0">
                  <a:moveTo>
                    <a:pt x="2165" y="0"/>
                  </a:moveTo>
                  <a:cubicBezTo>
                    <a:pt x="1453" y="0"/>
                    <a:pt x="873" y="580"/>
                    <a:pt x="873" y="1292"/>
                  </a:cubicBezTo>
                  <a:cubicBezTo>
                    <a:pt x="873" y="2005"/>
                    <a:pt x="1089" y="2370"/>
                    <a:pt x="1339" y="2771"/>
                  </a:cubicBezTo>
                  <a:cubicBezTo>
                    <a:pt x="1616" y="3214"/>
                    <a:pt x="1930" y="3713"/>
                    <a:pt x="1930" y="4673"/>
                  </a:cubicBezTo>
                  <a:lnTo>
                    <a:pt x="1930" y="5072"/>
                  </a:lnTo>
                  <a:lnTo>
                    <a:pt x="1" y="5072"/>
                  </a:lnTo>
                  <a:cubicBezTo>
                    <a:pt x="281" y="5428"/>
                    <a:pt x="450" y="5876"/>
                    <a:pt x="450" y="6364"/>
                  </a:cubicBezTo>
                  <a:cubicBezTo>
                    <a:pt x="450" y="6851"/>
                    <a:pt x="281" y="7300"/>
                    <a:pt x="1" y="7656"/>
                  </a:cubicBezTo>
                  <a:lnTo>
                    <a:pt x="52" y="7656"/>
                  </a:lnTo>
                  <a:cubicBezTo>
                    <a:pt x="764" y="7656"/>
                    <a:pt x="1342" y="7076"/>
                    <a:pt x="1342" y="6364"/>
                  </a:cubicBezTo>
                  <a:lnTo>
                    <a:pt x="1342" y="5965"/>
                  </a:lnTo>
                  <a:lnTo>
                    <a:pt x="1742" y="5965"/>
                  </a:lnTo>
                  <a:cubicBezTo>
                    <a:pt x="2455" y="5965"/>
                    <a:pt x="3035" y="5386"/>
                    <a:pt x="3035" y="4673"/>
                  </a:cubicBezTo>
                  <a:cubicBezTo>
                    <a:pt x="3035" y="3476"/>
                    <a:pt x="2535" y="2811"/>
                    <a:pt x="2171" y="2326"/>
                  </a:cubicBezTo>
                  <a:cubicBezTo>
                    <a:pt x="1989" y="2083"/>
                    <a:pt x="1868" y="1922"/>
                    <a:pt x="1809" y="1691"/>
                  </a:cubicBezTo>
                  <a:lnTo>
                    <a:pt x="5362" y="1691"/>
                  </a:lnTo>
                  <a:lnTo>
                    <a:pt x="5362" y="894"/>
                  </a:lnTo>
                  <a:lnTo>
                    <a:pt x="3394" y="894"/>
                  </a:lnTo>
                  <a:cubicBezTo>
                    <a:pt x="3225" y="376"/>
                    <a:pt x="2737" y="0"/>
                    <a:pt x="2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7" name="Google Shape;537;p54"/>
          <p:cNvCxnSpPr>
            <a:stCxn id="519" idx="2"/>
            <a:endCxn id="538" idx="0"/>
          </p:cNvCxnSpPr>
          <p:nvPr/>
        </p:nvCxnSpPr>
        <p:spPr>
          <a:xfrm>
            <a:off x="1682548" y="3346175"/>
            <a:ext cx="0" cy="234000"/>
          </a:xfrm>
          <a:prstGeom prst="straightConnector1">
            <a:avLst/>
          </a:prstGeom>
          <a:noFill/>
          <a:ln w="28575" cap="flat" cmpd="sng">
            <a:solidFill>
              <a:schemeClr val="dk2"/>
            </a:solidFill>
            <a:prstDash val="solid"/>
            <a:round/>
            <a:headEnd type="none" w="med" len="med"/>
            <a:tailEnd type="none" w="med" len="med"/>
          </a:ln>
        </p:spPr>
      </p:cxnSp>
      <p:cxnSp>
        <p:nvCxnSpPr>
          <p:cNvPr id="539" name="Google Shape;539;p54"/>
          <p:cNvCxnSpPr>
            <a:stCxn id="522" idx="2"/>
            <a:endCxn id="540" idx="0"/>
          </p:cNvCxnSpPr>
          <p:nvPr/>
        </p:nvCxnSpPr>
        <p:spPr>
          <a:xfrm>
            <a:off x="3612243" y="3346175"/>
            <a:ext cx="2400" cy="234000"/>
          </a:xfrm>
          <a:prstGeom prst="straightConnector1">
            <a:avLst/>
          </a:prstGeom>
          <a:noFill/>
          <a:ln w="28575" cap="flat" cmpd="sng">
            <a:solidFill>
              <a:schemeClr val="dk2"/>
            </a:solidFill>
            <a:prstDash val="solid"/>
            <a:round/>
            <a:headEnd type="none" w="med" len="med"/>
            <a:tailEnd type="none" w="med" len="med"/>
          </a:ln>
        </p:spPr>
      </p:cxnSp>
      <p:cxnSp>
        <p:nvCxnSpPr>
          <p:cNvPr id="541" name="Google Shape;541;p54"/>
          <p:cNvCxnSpPr>
            <a:stCxn id="525" idx="2"/>
            <a:endCxn id="542" idx="0"/>
          </p:cNvCxnSpPr>
          <p:nvPr/>
        </p:nvCxnSpPr>
        <p:spPr>
          <a:xfrm>
            <a:off x="7471633" y="3346175"/>
            <a:ext cx="0" cy="234000"/>
          </a:xfrm>
          <a:prstGeom prst="straightConnector1">
            <a:avLst/>
          </a:prstGeom>
          <a:noFill/>
          <a:ln w="28575" cap="flat" cmpd="sng">
            <a:solidFill>
              <a:schemeClr val="dk2"/>
            </a:solidFill>
            <a:prstDash val="solid"/>
            <a:round/>
            <a:headEnd type="none" w="med" len="med"/>
            <a:tailEnd type="none" w="med" len="med"/>
          </a:ln>
        </p:spPr>
      </p:cxnSp>
      <p:sp>
        <p:nvSpPr>
          <p:cNvPr id="538" name="Google Shape;538;p54"/>
          <p:cNvSpPr/>
          <p:nvPr/>
        </p:nvSpPr>
        <p:spPr>
          <a:xfrm>
            <a:off x="1271248" y="3580100"/>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4"/>
          <p:cNvSpPr/>
          <p:nvPr/>
        </p:nvSpPr>
        <p:spPr>
          <a:xfrm>
            <a:off x="3203213" y="3580100"/>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4"/>
          <p:cNvSpPr/>
          <p:nvPr/>
        </p:nvSpPr>
        <p:spPr>
          <a:xfrm>
            <a:off x="7060333" y="3580100"/>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54"/>
          <p:cNvGrpSpPr/>
          <p:nvPr/>
        </p:nvGrpSpPr>
        <p:grpSpPr>
          <a:xfrm>
            <a:off x="1512485" y="3832188"/>
            <a:ext cx="340125" cy="318425"/>
            <a:chOff x="2526300" y="3241225"/>
            <a:chExt cx="340125" cy="318425"/>
          </a:xfrm>
        </p:grpSpPr>
        <p:sp>
          <p:nvSpPr>
            <p:cNvPr id="544" name="Google Shape;544;p54"/>
            <p:cNvSpPr/>
            <p:nvPr/>
          </p:nvSpPr>
          <p:spPr>
            <a:xfrm>
              <a:off x="2570875" y="3357450"/>
              <a:ext cx="31975" cy="22350"/>
            </a:xfrm>
            <a:custGeom>
              <a:avLst/>
              <a:gdLst/>
              <a:ahLst/>
              <a:cxnLst/>
              <a:rect l="l" t="t" r="r" b="b"/>
              <a:pathLst>
                <a:path w="1279" h="894" extrusionOk="0">
                  <a:moveTo>
                    <a:pt x="0" y="0"/>
                  </a:moveTo>
                  <a:cubicBezTo>
                    <a:pt x="168" y="518"/>
                    <a:pt x="655" y="894"/>
                    <a:pt x="1229" y="894"/>
                  </a:cubicBezTo>
                  <a:lnTo>
                    <a:pt x="1279" y="894"/>
                  </a:lnTo>
                  <a:cubicBezTo>
                    <a:pt x="1076" y="637"/>
                    <a:pt x="933" y="334"/>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4"/>
            <p:cNvSpPr/>
            <p:nvPr/>
          </p:nvSpPr>
          <p:spPr>
            <a:xfrm>
              <a:off x="2613125" y="3357450"/>
              <a:ext cx="32000" cy="22350"/>
            </a:xfrm>
            <a:custGeom>
              <a:avLst/>
              <a:gdLst/>
              <a:ahLst/>
              <a:cxnLst/>
              <a:rect l="l" t="t" r="r" b="b"/>
              <a:pathLst>
                <a:path w="1280" h="894" extrusionOk="0">
                  <a:moveTo>
                    <a:pt x="1" y="0"/>
                  </a:moveTo>
                  <a:cubicBezTo>
                    <a:pt x="168" y="518"/>
                    <a:pt x="656" y="894"/>
                    <a:pt x="1229" y="894"/>
                  </a:cubicBezTo>
                  <a:lnTo>
                    <a:pt x="1279" y="894"/>
                  </a:lnTo>
                  <a:cubicBezTo>
                    <a:pt x="1077" y="637"/>
                    <a:pt x="933" y="334"/>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4"/>
            <p:cNvSpPr/>
            <p:nvPr/>
          </p:nvSpPr>
          <p:spPr>
            <a:xfrm>
              <a:off x="2526300" y="3315175"/>
              <a:ext cx="203375" cy="64625"/>
            </a:xfrm>
            <a:custGeom>
              <a:avLst/>
              <a:gdLst/>
              <a:ahLst/>
              <a:cxnLst/>
              <a:rect l="l" t="t" r="r" b="b"/>
              <a:pathLst>
                <a:path w="8135" h="2585" extrusionOk="0">
                  <a:moveTo>
                    <a:pt x="0" y="1"/>
                  </a:moveTo>
                  <a:cubicBezTo>
                    <a:pt x="168" y="518"/>
                    <a:pt x="656" y="894"/>
                    <a:pt x="1229" y="894"/>
                  </a:cubicBezTo>
                  <a:lnTo>
                    <a:pt x="5101" y="894"/>
                  </a:lnTo>
                  <a:lnTo>
                    <a:pt x="5101" y="1293"/>
                  </a:lnTo>
                  <a:cubicBezTo>
                    <a:pt x="5101" y="2005"/>
                    <a:pt x="5680" y="2585"/>
                    <a:pt x="6393" y="2585"/>
                  </a:cubicBezTo>
                  <a:lnTo>
                    <a:pt x="6843" y="2585"/>
                  </a:lnTo>
                  <a:cubicBezTo>
                    <a:pt x="7555" y="2585"/>
                    <a:pt x="8135" y="2005"/>
                    <a:pt x="8135" y="1293"/>
                  </a:cubicBezTo>
                  <a:cubicBezTo>
                    <a:pt x="8135" y="580"/>
                    <a:pt x="7555" y="1"/>
                    <a:pt x="6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4"/>
            <p:cNvSpPr/>
            <p:nvPr/>
          </p:nvSpPr>
          <p:spPr>
            <a:xfrm>
              <a:off x="2676150" y="3442000"/>
              <a:ext cx="94500" cy="117650"/>
            </a:xfrm>
            <a:custGeom>
              <a:avLst/>
              <a:gdLst/>
              <a:ahLst/>
              <a:cxnLst/>
              <a:rect l="l" t="t" r="r" b="b"/>
              <a:pathLst>
                <a:path w="3780" h="4706" extrusionOk="0">
                  <a:moveTo>
                    <a:pt x="0" y="1"/>
                  </a:moveTo>
                  <a:lnTo>
                    <a:pt x="0" y="4706"/>
                  </a:lnTo>
                  <a:lnTo>
                    <a:pt x="3780" y="4706"/>
                  </a:lnTo>
                  <a:lnTo>
                    <a:pt x="3780" y="3909"/>
                  </a:lnTo>
                  <a:lnTo>
                    <a:pt x="2488" y="3909"/>
                  </a:lnTo>
                  <a:lnTo>
                    <a:pt x="2488" y="1"/>
                  </a:lnTo>
                  <a:lnTo>
                    <a:pt x="1691" y="1"/>
                  </a:lnTo>
                  <a:lnTo>
                    <a:pt x="1691" y="3909"/>
                  </a:lnTo>
                  <a:lnTo>
                    <a:pt x="797" y="3909"/>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4"/>
            <p:cNvSpPr/>
            <p:nvPr/>
          </p:nvSpPr>
          <p:spPr>
            <a:xfrm>
              <a:off x="2633550" y="3241225"/>
              <a:ext cx="232875" cy="180875"/>
            </a:xfrm>
            <a:custGeom>
              <a:avLst/>
              <a:gdLst/>
              <a:ahLst/>
              <a:cxnLst/>
              <a:rect l="l" t="t" r="r" b="b"/>
              <a:pathLst>
                <a:path w="9315" h="7235" extrusionOk="0">
                  <a:moveTo>
                    <a:pt x="2975" y="0"/>
                  </a:moveTo>
                  <a:cubicBezTo>
                    <a:pt x="1824" y="0"/>
                    <a:pt x="886" y="938"/>
                    <a:pt x="886" y="2089"/>
                  </a:cubicBezTo>
                  <a:lnTo>
                    <a:pt x="1683" y="2089"/>
                  </a:lnTo>
                  <a:cubicBezTo>
                    <a:pt x="1683" y="1378"/>
                    <a:pt x="2263" y="799"/>
                    <a:pt x="2975" y="799"/>
                  </a:cubicBezTo>
                  <a:lnTo>
                    <a:pt x="3027" y="799"/>
                  </a:lnTo>
                  <a:cubicBezTo>
                    <a:pt x="2746" y="1153"/>
                    <a:pt x="2577" y="1603"/>
                    <a:pt x="2577" y="2089"/>
                  </a:cubicBezTo>
                  <a:lnTo>
                    <a:pt x="3374" y="2089"/>
                  </a:lnTo>
                  <a:cubicBezTo>
                    <a:pt x="3374" y="1499"/>
                    <a:pt x="3774" y="1000"/>
                    <a:pt x="4316" y="847"/>
                  </a:cubicBezTo>
                  <a:cubicBezTo>
                    <a:pt x="4427" y="815"/>
                    <a:pt x="4545" y="799"/>
                    <a:pt x="4666" y="799"/>
                  </a:cubicBezTo>
                  <a:lnTo>
                    <a:pt x="5164" y="799"/>
                  </a:lnTo>
                  <a:cubicBezTo>
                    <a:pt x="5101" y="951"/>
                    <a:pt x="5064" y="1117"/>
                    <a:pt x="5064" y="1292"/>
                  </a:cubicBezTo>
                  <a:lnTo>
                    <a:pt x="5064" y="2959"/>
                  </a:lnTo>
                  <a:lnTo>
                    <a:pt x="4193" y="2959"/>
                  </a:lnTo>
                  <a:cubicBezTo>
                    <a:pt x="4474" y="3315"/>
                    <a:pt x="4642" y="3763"/>
                    <a:pt x="4642" y="4251"/>
                  </a:cubicBezTo>
                  <a:cubicBezTo>
                    <a:pt x="4642" y="5404"/>
                    <a:pt x="3704" y="6341"/>
                    <a:pt x="2553" y="6341"/>
                  </a:cubicBezTo>
                  <a:lnTo>
                    <a:pt x="0" y="6341"/>
                  </a:lnTo>
                  <a:cubicBezTo>
                    <a:pt x="168" y="6859"/>
                    <a:pt x="655" y="7235"/>
                    <a:pt x="1229" y="7235"/>
                  </a:cubicBezTo>
                  <a:lnTo>
                    <a:pt x="4243" y="7235"/>
                  </a:lnTo>
                  <a:cubicBezTo>
                    <a:pt x="5888" y="7235"/>
                    <a:pt x="7226" y="5896"/>
                    <a:pt x="7226" y="4251"/>
                  </a:cubicBezTo>
                  <a:cubicBezTo>
                    <a:pt x="7226" y="4095"/>
                    <a:pt x="7214" y="3938"/>
                    <a:pt x="7190" y="3784"/>
                  </a:cubicBezTo>
                  <a:lnTo>
                    <a:pt x="6924" y="2089"/>
                  </a:lnTo>
                  <a:lnTo>
                    <a:pt x="9315" y="2089"/>
                  </a:lnTo>
                  <a:lnTo>
                    <a:pt x="9315" y="1292"/>
                  </a:lnTo>
                  <a:lnTo>
                    <a:pt x="7648" y="1292"/>
                  </a:lnTo>
                  <a:cubicBezTo>
                    <a:pt x="7648" y="580"/>
                    <a:pt x="7069" y="0"/>
                    <a:pt x="6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54"/>
          <p:cNvGrpSpPr/>
          <p:nvPr/>
        </p:nvGrpSpPr>
        <p:grpSpPr>
          <a:xfrm>
            <a:off x="3448563" y="3821325"/>
            <a:ext cx="318675" cy="340150"/>
            <a:chOff x="1010375" y="1569475"/>
            <a:chExt cx="318675" cy="340150"/>
          </a:xfrm>
        </p:grpSpPr>
        <p:sp>
          <p:nvSpPr>
            <p:cNvPr id="550" name="Google Shape;550;p54"/>
            <p:cNvSpPr/>
            <p:nvPr/>
          </p:nvSpPr>
          <p:spPr>
            <a:xfrm>
              <a:off x="1085900" y="1696475"/>
              <a:ext cx="63875" cy="22450"/>
            </a:xfrm>
            <a:custGeom>
              <a:avLst/>
              <a:gdLst/>
              <a:ahLst/>
              <a:cxnLst/>
              <a:rect l="l" t="t" r="r" b="b"/>
              <a:pathLst>
                <a:path w="2555" h="898" extrusionOk="0">
                  <a:moveTo>
                    <a:pt x="0" y="1"/>
                  </a:moveTo>
                  <a:cubicBezTo>
                    <a:pt x="169" y="520"/>
                    <a:pt x="657" y="897"/>
                    <a:pt x="1232" y="897"/>
                  </a:cubicBezTo>
                  <a:lnTo>
                    <a:pt x="2554" y="897"/>
                  </a:lnTo>
                  <a:cubicBezTo>
                    <a:pt x="2350" y="641"/>
                    <a:pt x="2207" y="334"/>
                    <a:pt x="2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4"/>
            <p:cNvSpPr/>
            <p:nvPr/>
          </p:nvSpPr>
          <p:spPr>
            <a:xfrm>
              <a:off x="1096450" y="1654150"/>
              <a:ext cx="190250" cy="107100"/>
            </a:xfrm>
            <a:custGeom>
              <a:avLst/>
              <a:gdLst/>
              <a:ahLst/>
              <a:cxnLst/>
              <a:rect l="l" t="t" r="r" b="b"/>
              <a:pathLst>
                <a:path w="7610" h="4284" extrusionOk="0">
                  <a:moveTo>
                    <a:pt x="1" y="0"/>
                  </a:moveTo>
                  <a:cubicBezTo>
                    <a:pt x="170" y="521"/>
                    <a:pt x="659" y="897"/>
                    <a:pt x="1234" y="897"/>
                  </a:cubicBezTo>
                  <a:lnTo>
                    <a:pt x="2479" y="897"/>
                  </a:lnTo>
                  <a:lnTo>
                    <a:pt x="2479" y="1295"/>
                  </a:lnTo>
                  <a:cubicBezTo>
                    <a:pt x="2479" y="2009"/>
                    <a:pt x="3061" y="2590"/>
                    <a:pt x="3775" y="2590"/>
                  </a:cubicBezTo>
                  <a:lnTo>
                    <a:pt x="4173" y="2590"/>
                  </a:lnTo>
                  <a:lnTo>
                    <a:pt x="4173" y="2989"/>
                  </a:lnTo>
                  <a:cubicBezTo>
                    <a:pt x="4173" y="3703"/>
                    <a:pt x="4754" y="4284"/>
                    <a:pt x="5468" y="4284"/>
                  </a:cubicBezTo>
                  <a:cubicBezTo>
                    <a:pt x="6648" y="4284"/>
                    <a:pt x="7610" y="3324"/>
                    <a:pt x="7610" y="2142"/>
                  </a:cubicBezTo>
                  <a:cubicBezTo>
                    <a:pt x="7610" y="962"/>
                    <a:pt x="6648"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4"/>
            <p:cNvSpPr/>
            <p:nvPr/>
          </p:nvSpPr>
          <p:spPr>
            <a:xfrm>
              <a:off x="1010375" y="1654150"/>
              <a:ext cx="75875" cy="22425"/>
            </a:xfrm>
            <a:custGeom>
              <a:avLst/>
              <a:gdLst/>
              <a:ahLst/>
              <a:cxnLst/>
              <a:rect l="l" t="t" r="r" b="b"/>
              <a:pathLst>
                <a:path w="3035" h="897" extrusionOk="0">
                  <a:moveTo>
                    <a:pt x="1" y="0"/>
                  </a:moveTo>
                  <a:cubicBezTo>
                    <a:pt x="169" y="519"/>
                    <a:pt x="658" y="897"/>
                    <a:pt x="1233" y="897"/>
                  </a:cubicBezTo>
                  <a:lnTo>
                    <a:pt x="3035" y="897"/>
                  </a:lnTo>
                  <a:cubicBezTo>
                    <a:pt x="2833" y="640"/>
                    <a:pt x="2688" y="334"/>
                    <a:pt x="2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4"/>
            <p:cNvSpPr/>
            <p:nvPr/>
          </p:nvSpPr>
          <p:spPr>
            <a:xfrm>
              <a:off x="1010375" y="1569475"/>
              <a:ext cx="318675" cy="234125"/>
            </a:xfrm>
            <a:custGeom>
              <a:avLst/>
              <a:gdLst/>
              <a:ahLst/>
              <a:cxnLst/>
              <a:rect l="l" t="t" r="r" b="b"/>
              <a:pathLst>
                <a:path w="12747" h="9365" extrusionOk="0">
                  <a:moveTo>
                    <a:pt x="8911" y="0"/>
                  </a:moveTo>
                  <a:cubicBezTo>
                    <a:pt x="8336" y="0"/>
                    <a:pt x="7847" y="377"/>
                    <a:pt x="7678" y="897"/>
                  </a:cubicBezTo>
                  <a:lnTo>
                    <a:pt x="9844" y="897"/>
                  </a:lnTo>
                  <a:lnTo>
                    <a:pt x="9411" y="2632"/>
                  </a:lnTo>
                  <a:cubicBezTo>
                    <a:pt x="10793" y="2871"/>
                    <a:pt x="11850" y="4078"/>
                    <a:pt x="11850" y="5529"/>
                  </a:cubicBezTo>
                  <a:cubicBezTo>
                    <a:pt x="11850" y="7150"/>
                    <a:pt x="10531" y="8468"/>
                    <a:pt x="8911" y="8468"/>
                  </a:cubicBezTo>
                  <a:cubicBezTo>
                    <a:pt x="7894" y="8468"/>
                    <a:pt x="7044" y="7737"/>
                    <a:pt x="6857" y="6774"/>
                  </a:cubicBezTo>
                  <a:lnTo>
                    <a:pt x="1" y="6774"/>
                  </a:lnTo>
                  <a:cubicBezTo>
                    <a:pt x="169" y="7294"/>
                    <a:pt x="658" y="7671"/>
                    <a:pt x="1233" y="7671"/>
                  </a:cubicBezTo>
                  <a:lnTo>
                    <a:pt x="4923" y="7671"/>
                  </a:lnTo>
                  <a:lnTo>
                    <a:pt x="5770" y="9364"/>
                  </a:lnTo>
                  <a:lnTo>
                    <a:pt x="8911" y="9364"/>
                  </a:lnTo>
                  <a:cubicBezTo>
                    <a:pt x="11026" y="9364"/>
                    <a:pt x="12747" y="7644"/>
                    <a:pt x="12747" y="5529"/>
                  </a:cubicBezTo>
                  <a:lnTo>
                    <a:pt x="12747" y="2142"/>
                  </a:lnTo>
                  <a:cubicBezTo>
                    <a:pt x="12747" y="962"/>
                    <a:pt x="11785" y="0"/>
                    <a:pt x="10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a:off x="1148450" y="1823500"/>
              <a:ext cx="158825" cy="86125"/>
            </a:xfrm>
            <a:custGeom>
              <a:avLst/>
              <a:gdLst/>
              <a:ahLst/>
              <a:cxnLst/>
              <a:rect l="l" t="t" r="r" b="b"/>
              <a:pathLst>
                <a:path w="6353" h="3445" extrusionOk="0">
                  <a:moveTo>
                    <a:pt x="570" y="0"/>
                  </a:moveTo>
                  <a:lnTo>
                    <a:pt x="1323" y="2044"/>
                  </a:lnTo>
                  <a:cubicBezTo>
                    <a:pt x="1375" y="2183"/>
                    <a:pt x="1355" y="2334"/>
                    <a:pt x="1270" y="2455"/>
                  </a:cubicBezTo>
                  <a:cubicBezTo>
                    <a:pt x="1186" y="2577"/>
                    <a:pt x="1051" y="2646"/>
                    <a:pt x="902" y="2646"/>
                  </a:cubicBezTo>
                  <a:lnTo>
                    <a:pt x="1" y="2646"/>
                  </a:lnTo>
                  <a:lnTo>
                    <a:pt x="1" y="3445"/>
                  </a:lnTo>
                  <a:lnTo>
                    <a:pt x="902" y="3445"/>
                  </a:lnTo>
                  <a:cubicBezTo>
                    <a:pt x="1246" y="3445"/>
                    <a:pt x="1572" y="3302"/>
                    <a:pt x="1806" y="3055"/>
                  </a:cubicBezTo>
                  <a:cubicBezTo>
                    <a:pt x="2037" y="3298"/>
                    <a:pt x="2362" y="3445"/>
                    <a:pt x="2707" y="3445"/>
                  </a:cubicBezTo>
                  <a:lnTo>
                    <a:pt x="6353" y="3445"/>
                  </a:lnTo>
                  <a:lnTo>
                    <a:pt x="6353" y="2646"/>
                  </a:lnTo>
                  <a:lnTo>
                    <a:pt x="4513" y="2646"/>
                  </a:lnTo>
                  <a:cubicBezTo>
                    <a:pt x="4327" y="2646"/>
                    <a:pt x="4158" y="2529"/>
                    <a:pt x="4093" y="2354"/>
                  </a:cubicBezTo>
                  <a:lnTo>
                    <a:pt x="3225" y="0"/>
                  </a:lnTo>
                  <a:lnTo>
                    <a:pt x="2375" y="0"/>
                  </a:lnTo>
                  <a:lnTo>
                    <a:pt x="3352" y="2646"/>
                  </a:lnTo>
                  <a:lnTo>
                    <a:pt x="3352" y="2648"/>
                  </a:lnTo>
                  <a:lnTo>
                    <a:pt x="2707" y="2648"/>
                  </a:lnTo>
                  <a:cubicBezTo>
                    <a:pt x="2522" y="2648"/>
                    <a:pt x="2353" y="2530"/>
                    <a:pt x="2288" y="2354"/>
                  </a:cubicBezTo>
                  <a:lnTo>
                    <a:pt x="2072" y="1768"/>
                  </a:lnTo>
                  <a:lnTo>
                    <a:pt x="14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54"/>
          <p:cNvGrpSpPr/>
          <p:nvPr/>
        </p:nvGrpSpPr>
        <p:grpSpPr>
          <a:xfrm>
            <a:off x="7301545" y="3821313"/>
            <a:ext cx="340175" cy="340175"/>
            <a:chOff x="4780925" y="3804650"/>
            <a:chExt cx="340175" cy="340175"/>
          </a:xfrm>
        </p:grpSpPr>
        <p:sp>
          <p:nvSpPr>
            <p:cNvPr id="556" name="Google Shape;556;p54"/>
            <p:cNvSpPr/>
            <p:nvPr/>
          </p:nvSpPr>
          <p:spPr>
            <a:xfrm>
              <a:off x="5089225" y="3807150"/>
              <a:ext cx="31875" cy="19950"/>
            </a:xfrm>
            <a:custGeom>
              <a:avLst/>
              <a:gdLst/>
              <a:ahLst/>
              <a:cxnLst/>
              <a:rect l="l" t="t" r="r" b="b"/>
              <a:pathLst>
                <a:path w="1275" h="798" extrusionOk="0">
                  <a:moveTo>
                    <a:pt x="0" y="0"/>
                  </a:moveTo>
                  <a:cubicBezTo>
                    <a:pt x="165" y="234"/>
                    <a:pt x="283" y="504"/>
                    <a:pt x="338" y="797"/>
                  </a:cubicBezTo>
                  <a:lnTo>
                    <a:pt x="1274" y="797"/>
                  </a:lnTo>
                  <a:lnTo>
                    <a:pt x="1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a:off x="4780925" y="3995175"/>
              <a:ext cx="139000" cy="22450"/>
            </a:xfrm>
            <a:custGeom>
              <a:avLst/>
              <a:gdLst/>
              <a:ahLst/>
              <a:cxnLst/>
              <a:rect l="l" t="t" r="r" b="b"/>
              <a:pathLst>
                <a:path w="5560" h="898" extrusionOk="0">
                  <a:moveTo>
                    <a:pt x="0" y="0"/>
                  </a:moveTo>
                  <a:cubicBezTo>
                    <a:pt x="168" y="520"/>
                    <a:pt x="657" y="897"/>
                    <a:pt x="1232" y="897"/>
                  </a:cubicBezTo>
                  <a:lnTo>
                    <a:pt x="5560" y="897"/>
                  </a:lnTo>
                  <a:cubicBezTo>
                    <a:pt x="5356" y="639"/>
                    <a:pt x="5212" y="334"/>
                    <a:pt x="5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4"/>
            <p:cNvSpPr/>
            <p:nvPr/>
          </p:nvSpPr>
          <p:spPr>
            <a:xfrm>
              <a:off x="4865950" y="3952825"/>
              <a:ext cx="212775" cy="64800"/>
            </a:xfrm>
            <a:custGeom>
              <a:avLst/>
              <a:gdLst/>
              <a:ahLst/>
              <a:cxnLst/>
              <a:rect l="l" t="t" r="r" b="b"/>
              <a:pathLst>
                <a:path w="8511" h="2592" extrusionOk="0">
                  <a:moveTo>
                    <a:pt x="1232" y="1"/>
                  </a:moveTo>
                  <a:cubicBezTo>
                    <a:pt x="657" y="1"/>
                    <a:pt x="168" y="378"/>
                    <a:pt x="0" y="898"/>
                  </a:cubicBezTo>
                  <a:lnTo>
                    <a:pt x="2506" y="898"/>
                  </a:lnTo>
                  <a:lnTo>
                    <a:pt x="2506" y="1296"/>
                  </a:lnTo>
                  <a:cubicBezTo>
                    <a:pt x="2506" y="2010"/>
                    <a:pt x="3087" y="2591"/>
                    <a:pt x="3801" y="2591"/>
                  </a:cubicBezTo>
                  <a:lnTo>
                    <a:pt x="7215" y="2591"/>
                  </a:lnTo>
                  <a:cubicBezTo>
                    <a:pt x="7929" y="2591"/>
                    <a:pt x="8510" y="2010"/>
                    <a:pt x="8510" y="1296"/>
                  </a:cubicBezTo>
                  <a:cubicBezTo>
                    <a:pt x="8510" y="582"/>
                    <a:pt x="7929" y="1"/>
                    <a:pt x="7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4"/>
            <p:cNvSpPr/>
            <p:nvPr/>
          </p:nvSpPr>
          <p:spPr>
            <a:xfrm>
              <a:off x="4887100" y="3804650"/>
              <a:ext cx="233950" cy="255300"/>
            </a:xfrm>
            <a:custGeom>
              <a:avLst/>
              <a:gdLst/>
              <a:ahLst/>
              <a:cxnLst/>
              <a:rect l="l" t="t" r="r" b="b"/>
              <a:pathLst>
                <a:path w="9358" h="10212" extrusionOk="0">
                  <a:moveTo>
                    <a:pt x="6369" y="0"/>
                  </a:moveTo>
                  <a:cubicBezTo>
                    <a:pt x="4955" y="0"/>
                    <a:pt x="3805" y="1151"/>
                    <a:pt x="3805" y="2565"/>
                  </a:cubicBezTo>
                  <a:cubicBezTo>
                    <a:pt x="3805" y="3981"/>
                    <a:pt x="4955" y="5131"/>
                    <a:pt x="6369" y="5131"/>
                  </a:cubicBezTo>
                  <a:cubicBezTo>
                    <a:pt x="7524" y="5131"/>
                    <a:pt x="8461" y="6070"/>
                    <a:pt x="8461" y="7223"/>
                  </a:cubicBezTo>
                  <a:cubicBezTo>
                    <a:pt x="8461" y="8376"/>
                    <a:pt x="7524" y="9315"/>
                    <a:pt x="6369" y="9315"/>
                  </a:cubicBezTo>
                  <a:lnTo>
                    <a:pt x="1" y="9315"/>
                  </a:lnTo>
                  <a:cubicBezTo>
                    <a:pt x="168" y="9834"/>
                    <a:pt x="657" y="10212"/>
                    <a:pt x="1233" y="10212"/>
                  </a:cubicBezTo>
                  <a:lnTo>
                    <a:pt x="6369" y="10212"/>
                  </a:lnTo>
                  <a:cubicBezTo>
                    <a:pt x="8017" y="10212"/>
                    <a:pt x="9358" y="8871"/>
                    <a:pt x="9358" y="7223"/>
                  </a:cubicBezTo>
                  <a:cubicBezTo>
                    <a:pt x="9358" y="5575"/>
                    <a:pt x="8017" y="4234"/>
                    <a:pt x="6369" y="4234"/>
                  </a:cubicBezTo>
                  <a:cubicBezTo>
                    <a:pt x="5450" y="4234"/>
                    <a:pt x="4701" y="3486"/>
                    <a:pt x="4701" y="2565"/>
                  </a:cubicBezTo>
                  <a:cubicBezTo>
                    <a:pt x="4701" y="1646"/>
                    <a:pt x="5450" y="897"/>
                    <a:pt x="6369" y="897"/>
                  </a:cubicBezTo>
                  <a:lnTo>
                    <a:pt x="7602" y="897"/>
                  </a:lnTo>
                  <a:cubicBezTo>
                    <a:pt x="7433" y="378"/>
                    <a:pt x="6944" y="0"/>
                    <a:pt x="6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4"/>
            <p:cNvSpPr/>
            <p:nvPr/>
          </p:nvSpPr>
          <p:spPr>
            <a:xfrm>
              <a:off x="4951000" y="4079850"/>
              <a:ext cx="105225" cy="64975"/>
            </a:xfrm>
            <a:custGeom>
              <a:avLst/>
              <a:gdLst/>
              <a:ahLst/>
              <a:cxnLst/>
              <a:rect l="l" t="t" r="r" b="b"/>
              <a:pathLst>
                <a:path w="4209" h="2599" extrusionOk="0">
                  <a:moveTo>
                    <a:pt x="0" y="1"/>
                  </a:moveTo>
                  <a:lnTo>
                    <a:pt x="0" y="2598"/>
                  </a:lnTo>
                  <a:lnTo>
                    <a:pt x="4209" y="2598"/>
                  </a:lnTo>
                  <a:lnTo>
                    <a:pt x="4209" y="1800"/>
                  </a:lnTo>
                  <a:lnTo>
                    <a:pt x="2491" y="1800"/>
                  </a:lnTo>
                  <a:lnTo>
                    <a:pt x="2491" y="1"/>
                  </a:lnTo>
                  <a:lnTo>
                    <a:pt x="1694" y="1"/>
                  </a:lnTo>
                  <a:lnTo>
                    <a:pt x="1694" y="1800"/>
                  </a:lnTo>
                  <a:lnTo>
                    <a:pt x="797" y="1800"/>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Extra information</a:t>
            </a:r>
            <a:endParaRPr/>
          </a:p>
        </p:txBody>
      </p:sp>
      <p:graphicFrame>
        <p:nvGraphicFramePr>
          <p:cNvPr id="566" name="Google Shape;566;p55"/>
          <p:cNvGraphicFramePr/>
          <p:nvPr/>
        </p:nvGraphicFramePr>
        <p:xfrm>
          <a:off x="719988" y="1342235"/>
          <a:ext cx="3000000" cy="3000000"/>
        </p:xfrm>
        <a:graphic>
          <a:graphicData uri="http://schemas.openxmlformats.org/drawingml/2006/table">
            <a:tbl>
              <a:tblPr>
                <a:noFill/>
                <a:tableStyleId>{8B4AC561-4786-45D8-8A1A-92BC06136D50}</a:tableStyleId>
              </a:tblPr>
              <a:tblGrid>
                <a:gridCol w="1233875">
                  <a:extLst>
                    <a:ext uri="{9D8B030D-6E8A-4147-A177-3AD203B41FA5}">
                      <a16:colId xmlns:a16="http://schemas.microsoft.com/office/drawing/2014/main" val="20000"/>
                    </a:ext>
                  </a:extLst>
                </a:gridCol>
                <a:gridCol w="1617525">
                  <a:extLst>
                    <a:ext uri="{9D8B030D-6E8A-4147-A177-3AD203B41FA5}">
                      <a16:colId xmlns:a16="http://schemas.microsoft.com/office/drawing/2014/main" val="20001"/>
                    </a:ext>
                  </a:extLst>
                </a:gridCol>
                <a:gridCol w="1617525">
                  <a:extLst>
                    <a:ext uri="{9D8B030D-6E8A-4147-A177-3AD203B41FA5}">
                      <a16:colId xmlns:a16="http://schemas.microsoft.com/office/drawing/2014/main" val="20002"/>
                    </a:ext>
                  </a:extLst>
                </a:gridCol>
                <a:gridCol w="1617525">
                  <a:extLst>
                    <a:ext uri="{9D8B030D-6E8A-4147-A177-3AD203B41FA5}">
                      <a16:colId xmlns:a16="http://schemas.microsoft.com/office/drawing/2014/main" val="20003"/>
                    </a:ext>
                  </a:extLst>
                </a:gridCol>
                <a:gridCol w="1617525">
                  <a:extLst>
                    <a:ext uri="{9D8B030D-6E8A-4147-A177-3AD203B41FA5}">
                      <a16:colId xmlns:a16="http://schemas.microsoft.com/office/drawing/2014/main" val="20004"/>
                    </a:ext>
                  </a:extLst>
                </a:gridCol>
              </a:tblGrid>
              <a:tr h="521375">
                <a:tc>
                  <a:txBody>
                    <a:bodyPr/>
                    <a:lstStyle/>
                    <a:p>
                      <a:pPr marL="0" lvl="0" indent="0" algn="l" rtl="0">
                        <a:spcBef>
                          <a:spcPts val="0"/>
                        </a:spcBef>
                        <a:spcAft>
                          <a:spcPts val="0"/>
                        </a:spcAft>
                        <a:buNone/>
                      </a:pPr>
                      <a:endParaRPr sz="1800">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A</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800" b="1">
                          <a:solidFill>
                            <a:schemeClr val="lt1"/>
                          </a:solidFill>
                          <a:latin typeface="Open Sans"/>
                          <a:ea typeface="Open Sans"/>
                          <a:cs typeface="Open Sans"/>
                          <a:sym typeface="Open Sans"/>
                        </a:rPr>
                        <a:t>C</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800" b="1">
                          <a:solidFill>
                            <a:schemeClr val="lt1"/>
                          </a:solidFill>
                          <a:latin typeface="Open Sans"/>
                          <a:ea typeface="Open Sans"/>
                          <a:cs typeface="Open Sans"/>
                          <a:sym typeface="Open Sans"/>
                        </a:rPr>
                        <a:t>D</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1375">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0.06</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0.53</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0.38</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0.38</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21375">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0.11</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9.4</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0.53</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0.78</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1375">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011</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1.8</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0.23</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1375">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050</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1.5</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0.45</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1.80</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1375">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95.2</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1.16</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9.4</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1.16</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Migration periods in birds</a:t>
            </a:r>
            <a:endParaRPr/>
          </a:p>
        </p:txBody>
      </p:sp>
      <p:sp>
        <p:nvSpPr>
          <p:cNvPr id="572" name="Google Shape;572;p56"/>
          <p:cNvSpPr txBox="1"/>
          <p:nvPr/>
        </p:nvSpPr>
        <p:spPr>
          <a:xfrm>
            <a:off x="720000" y="4364800"/>
            <a:ext cx="7704000" cy="23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Follow the link in the graph to modify its data and then paste the new one here. </a:t>
            </a:r>
            <a:r>
              <a:rPr lang="en" sz="12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Inter"/>
              <a:ea typeface="Inter"/>
              <a:cs typeface="Inter"/>
              <a:sym typeface="Inter"/>
            </a:endParaRPr>
          </a:p>
        </p:txBody>
      </p:sp>
      <p:sp>
        <p:nvSpPr>
          <p:cNvPr id="573" name="Google Shape;573;p56"/>
          <p:cNvSpPr txBox="1"/>
          <p:nvPr/>
        </p:nvSpPr>
        <p:spPr>
          <a:xfrm flipH="1">
            <a:off x="4645784" y="1284800"/>
            <a:ext cx="1836600" cy="543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574" name="Google Shape;574;p56"/>
          <p:cNvSpPr txBox="1"/>
          <p:nvPr/>
        </p:nvSpPr>
        <p:spPr>
          <a:xfrm flipH="1">
            <a:off x="4645773" y="1680550"/>
            <a:ext cx="1836600" cy="64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Venus has a beautiful name</a:t>
            </a:r>
            <a:endParaRPr>
              <a:solidFill>
                <a:schemeClr val="lt2"/>
              </a:solidFill>
              <a:latin typeface="Inter"/>
              <a:ea typeface="Inter"/>
              <a:cs typeface="Inter"/>
              <a:sym typeface="Inter"/>
            </a:endParaRPr>
          </a:p>
        </p:txBody>
      </p:sp>
      <p:sp>
        <p:nvSpPr>
          <p:cNvPr id="575" name="Google Shape;575;p56"/>
          <p:cNvSpPr txBox="1"/>
          <p:nvPr/>
        </p:nvSpPr>
        <p:spPr>
          <a:xfrm flipH="1">
            <a:off x="6587400" y="1284800"/>
            <a:ext cx="1836600" cy="543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Open Sans"/>
                <a:ea typeface="Open Sans"/>
                <a:cs typeface="Open Sans"/>
                <a:sym typeface="Open Sans"/>
              </a:rPr>
              <a:t>Mars</a:t>
            </a:r>
            <a:endParaRPr sz="2400" b="1">
              <a:solidFill>
                <a:schemeClr val="dk1"/>
              </a:solidFill>
              <a:latin typeface="Open Sans"/>
              <a:ea typeface="Open Sans"/>
              <a:cs typeface="Open Sans"/>
              <a:sym typeface="Open Sans"/>
            </a:endParaRPr>
          </a:p>
        </p:txBody>
      </p:sp>
      <p:sp>
        <p:nvSpPr>
          <p:cNvPr id="576" name="Google Shape;576;p56"/>
          <p:cNvSpPr txBox="1"/>
          <p:nvPr/>
        </p:nvSpPr>
        <p:spPr>
          <a:xfrm flipH="1">
            <a:off x="6587400" y="1680550"/>
            <a:ext cx="1836600" cy="64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Mars is actually a cold place, not hot</a:t>
            </a:r>
            <a:endParaRPr>
              <a:solidFill>
                <a:schemeClr val="lt2"/>
              </a:solidFill>
              <a:latin typeface="Inter"/>
              <a:ea typeface="Inter"/>
              <a:cs typeface="Inter"/>
              <a:sym typeface="Inter"/>
            </a:endParaRPr>
          </a:p>
        </p:txBody>
      </p:sp>
      <p:sp>
        <p:nvSpPr>
          <p:cNvPr id="577" name="Google Shape;577;p56"/>
          <p:cNvSpPr txBox="1"/>
          <p:nvPr/>
        </p:nvSpPr>
        <p:spPr>
          <a:xfrm flipH="1">
            <a:off x="4645769" y="2419627"/>
            <a:ext cx="1836600" cy="5718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Open Sans"/>
                <a:ea typeface="Open Sans"/>
                <a:cs typeface="Open Sans"/>
                <a:sym typeface="Open Sans"/>
              </a:rPr>
              <a:t>Jupiter</a:t>
            </a:r>
            <a:endParaRPr sz="2400" b="1">
              <a:solidFill>
                <a:schemeClr val="dk1"/>
              </a:solidFill>
              <a:latin typeface="Open Sans"/>
              <a:ea typeface="Open Sans"/>
              <a:cs typeface="Open Sans"/>
              <a:sym typeface="Open Sans"/>
            </a:endParaRPr>
          </a:p>
        </p:txBody>
      </p:sp>
      <p:sp>
        <p:nvSpPr>
          <p:cNvPr id="578" name="Google Shape;578;p56"/>
          <p:cNvSpPr txBox="1"/>
          <p:nvPr/>
        </p:nvSpPr>
        <p:spPr>
          <a:xfrm flipH="1">
            <a:off x="4645798" y="2815375"/>
            <a:ext cx="1836600" cy="64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Jupiter is the biggest planet</a:t>
            </a:r>
            <a:endParaRPr>
              <a:solidFill>
                <a:schemeClr val="lt2"/>
              </a:solidFill>
              <a:latin typeface="Inter"/>
              <a:ea typeface="Inter"/>
              <a:cs typeface="Inter"/>
              <a:sym typeface="Inter"/>
            </a:endParaRPr>
          </a:p>
        </p:txBody>
      </p:sp>
      <p:sp>
        <p:nvSpPr>
          <p:cNvPr id="579" name="Google Shape;579;p56"/>
          <p:cNvSpPr txBox="1"/>
          <p:nvPr/>
        </p:nvSpPr>
        <p:spPr>
          <a:xfrm flipH="1">
            <a:off x="6587358" y="2419627"/>
            <a:ext cx="1836600" cy="5718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Open Sans"/>
                <a:ea typeface="Open Sans"/>
                <a:cs typeface="Open Sans"/>
                <a:sym typeface="Open Sans"/>
              </a:rPr>
              <a:t>Saturn</a:t>
            </a:r>
            <a:endParaRPr sz="2400" b="1">
              <a:solidFill>
                <a:schemeClr val="dk1"/>
              </a:solidFill>
              <a:latin typeface="Open Sans"/>
              <a:ea typeface="Open Sans"/>
              <a:cs typeface="Open Sans"/>
              <a:sym typeface="Open Sans"/>
            </a:endParaRPr>
          </a:p>
        </p:txBody>
      </p:sp>
      <p:sp>
        <p:nvSpPr>
          <p:cNvPr id="580" name="Google Shape;580;p56"/>
          <p:cNvSpPr txBox="1"/>
          <p:nvPr/>
        </p:nvSpPr>
        <p:spPr>
          <a:xfrm flipH="1">
            <a:off x="6587375" y="2815375"/>
            <a:ext cx="1836600" cy="64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Saturn has several and beautiful rings</a:t>
            </a:r>
            <a:endParaRPr>
              <a:solidFill>
                <a:schemeClr val="lt2"/>
              </a:solidFill>
              <a:latin typeface="Inter"/>
              <a:ea typeface="Inter"/>
              <a:cs typeface="Inter"/>
              <a:sym typeface="Inter"/>
            </a:endParaRPr>
          </a:p>
        </p:txBody>
      </p:sp>
      <p:sp>
        <p:nvSpPr>
          <p:cNvPr id="581" name="Google Shape;581;p56"/>
          <p:cNvSpPr/>
          <p:nvPr/>
        </p:nvSpPr>
        <p:spPr>
          <a:xfrm>
            <a:off x="4730125" y="3682100"/>
            <a:ext cx="237900" cy="237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6"/>
          <p:cNvSpPr/>
          <p:nvPr/>
        </p:nvSpPr>
        <p:spPr>
          <a:xfrm>
            <a:off x="6671650" y="3682100"/>
            <a:ext cx="237900" cy="237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6"/>
          <p:cNvSpPr txBox="1"/>
          <p:nvPr/>
        </p:nvSpPr>
        <p:spPr>
          <a:xfrm>
            <a:off x="4968025" y="3600950"/>
            <a:ext cx="1514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20XX</a:t>
            </a:r>
            <a:endParaRPr>
              <a:solidFill>
                <a:schemeClr val="lt2"/>
              </a:solidFill>
            </a:endParaRPr>
          </a:p>
        </p:txBody>
      </p:sp>
      <p:sp>
        <p:nvSpPr>
          <p:cNvPr id="584" name="Google Shape;584;p56"/>
          <p:cNvSpPr txBox="1"/>
          <p:nvPr/>
        </p:nvSpPr>
        <p:spPr>
          <a:xfrm>
            <a:off x="6909575" y="3600950"/>
            <a:ext cx="1514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20XX</a:t>
            </a:r>
            <a:endParaRPr>
              <a:solidFill>
                <a:schemeClr val="lt2"/>
              </a:solidFill>
            </a:endParaRPr>
          </a:p>
        </p:txBody>
      </p:sp>
      <p:pic>
        <p:nvPicPr>
          <p:cNvPr id="585" name="Google Shape;585;p56" title="Chart">
            <a:hlinkClick r:id="rId4"/>
          </p:cNvPr>
          <p:cNvPicPr preferRelativeResize="0"/>
          <p:nvPr/>
        </p:nvPicPr>
        <p:blipFill>
          <a:blip r:embed="rId5">
            <a:alphaModFix/>
          </a:blip>
          <a:stretch>
            <a:fillRect/>
          </a:stretch>
        </p:blipFill>
        <p:spPr>
          <a:xfrm>
            <a:off x="720000" y="1246325"/>
            <a:ext cx="3613654" cy="2966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13" name="Immagine 12">
            <a:extLst>
              <a:ext uri="{FF2B5EF4-FFF2-40B4-BE49-F238E27FC236}">
                <a16:creationId xmlns:a16="http://schemas.microsoft.com/office/drawing/2014/main" id="{56E540C4-9CCC-AB11-B85B-9602BECAD13D}"/>
              </a:ext>
            </a:extLst>
          </p:cNvPr>
          <p:cNvPicPr>
            <a:picLocks noChangeAspect="1"/>
          </p:cNvPicPr>
          <p:nvPr/>
        </p:nvPicPr>
        <p:blipFill>
          <a:blip r:embed="rId3"/>
          <a:stretch>
            <a:fillRect/>
          </a:stretch>
        </p:blipFill>
        <p:spPr>
          <a:xfrm>
            <a:off x="355881" y="1430439"/>
            <a:ext cx="8432235" cy="3441949"/>
          </a:xfrm>
          <a:prstGeom prst="rect">
            <a:avLst/>
          </a:prstGeom>
        </p:spPr>
      </p:pic>
      <p:sp>
        <p:nvSpPr>
          <p:cNvPr id="14" name="Google Shape;220;p34">
            <a:extLst>
              <a:ext uri="{FF2B5EF4-FFF2-40B4-BE49-F238E27FC236}">
                <a16:creationId xmlns:a16="http://schemas.microsoft.com/office/drawing/2014/main" id="{95A94937-983F-258B-63EC-6A7FD0F3494C}"/>
              </a:ext>
            </a:extLst>
          </p:cNvPr>
          <p:cNvSpPr txBox="1">
            <a:spLocks noGrp="1"/>
          </p:cNvSpPr>
          <p:nvPr>
            <p:ph type="title"/>
          </p:nvPr>
        </p:nvSpPr>
        <p:spPr>
          <a:xfrm>
            <a:off x="2643272" y="403736"/>
            <a:ext cx="3857455" cy="739265"/>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dirty="0"/>
              <a:t>How?</a:t>
            </a:r>
            <a:endParaRPr sz="4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7"/>
          <p:cNvSpPr txBox="1">
            <a:spLocks noGrp="1"/>
          </p:cNvSpPr>
          <p:nvPr>
            <p:ph type="subTitle" idx="3"/>
          </p:nvPr>
        </p:nvSpPr>
        <p:spPr>
          <a:xfrm>
            <a:off x="5055280" y="3247575"/>
            <a:ext cx="2505600" cy="50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Kaliyah Harris</a:t>
            </a:r>
            <a:endParaRPr/>
          </a:p>
        </p:txBody>
      </p:sp>
      <p:sp>
        <p:nvSpPr>
          <p:cNvPr id="591" name="Google Shape;591;p57"/>
          <p:cNvSpPr txBox="1">
            <a:spLocks noGrp="1"/>
          </p:cNvSpPr>
          <p:nvPr>
            <p:ph type="subTitle" idx="4"/>
          </p:nvPr>
        </p:nvSpPr>
        <p:spPr>
          <a:xfrm>
            <a:off x="1583188" y="3247575"/>
            <a:ext cx="2505600" cy="50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pic>
        <p:nvPicPr>
          <p:cNvPr id="592" name="Google Shape;592;p57"/>
          <p:cNvPicPr preferRelativeResize="0"/>
          <p:nvPr/>
        </p:nvPicPr>
        <p:blipFill rotWithShape="1">
          <a:blip r:embed="rId3">
            <a:alphaModFix/>
          </a:blip>
          <a:srcRect l="29908" r="26075" b="33958"/>
          <a:stretch/>
        </p:blipFill>
        <p:spPr>
          <a:xfrm>
            <a:off x="5504080" y="1473075"/>
            <a:ext cx="1608000" cy="1608000"/>
          </a:xfrm>
          <a:prstGeom prst="round1Rect">
            <a:avLst>
              <a:gd name="adj" fmla="val 16667"/>
            </a:avLst>
          </a:prstGeom>
          <a:noFill/>
          <a:ln w="28575" cap="flat" cmpd="sng">
            <a:solidFill>
              <a:schemeClr val="dk1"/>
            </a:solidFill>
            <a:prstDash val="solid"/>
            <a:round/>
            <a:headEnd type="none" w="sm" len="sm"/>
            <a:tailEnd type="none" w="sm" len="sm"/>
          </a:ln>
        </p:spPr>
      </p:pic>
      <p:pic>
        <p:nvPicPr>
          <p:cNvPr id="593" name="Google Shape;593;p57"/>
          <p:cNvPicPr preferRelativeResize="0"/>
          <p:nvPr/>
        </p:nvPicPr>
        <p:blipFill rotWithShape="1">
          <a:blip r:embed="rId4">
            <a:alphaModFix/>
          </a:blip>
          <a:srcRect l="12874" t="7982" r="12874" b="42465"/>
          <a:stretch/>
        </p:blipFill>
        <p:spPr>
          <a:xfrm>
            <a:off x="2031988" y="1473075"/>
            <a:ext cx="1608000" cy="1608000"/>
          </a:xfrm>
          <a:prstGeom prst="round1Rect">
            <a:avLst>
              <a:gd name="adj" fmla="val 16667"/>
            </a:avLst>
          </a:prstGeom>
          <a:noFill/>
          <a:ln w="28575" cap="flat" cmpd="sng">
            <a:solidFill>
              <a:schemeClr val="dk1"/>
            </a:solidFill>
            <a:prstDash val="solid"/>
            <a:round/>
            <a:headEnd type="none" w="sm" len="sm"/>
            <a:tailEnd type="none" w="sm" len="sm"/>
          </a:ln>
        </p:spPr>
      </p:pic>
      <p:sp>
        <p:nvSpPr>
          <p:cNvPr id="594" name="Google Shape;594;p5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595" name="Google Shape;595;p57"/>
          <p:cNvSpPr txBox="1">
            <a:spLocks noGrp="1"/>
          </p:cNvSpPr>
          <p:nvPr>
            <p:ph type="subTitle" idx="1"/>
          </p:nvPr>
        </p:nvSpPr>
        <p:spPr>
          <a:xfrm>
            <a:off x="505528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596" name="Google Shape;596;p57"/>
          <p:cNvSpPr txBox="1">
            <a:spLocks noGrp="1"/>
          </p:cNvSpPr>
          <p:nvPr>
            <p:ph type="subTitle" idx="2"/>
          </p:nvPr>
        </p:nvSpPr>
        <p:spPr>
          <a:xfrm>
            <a:off x="1583188"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of birds</a:t>
            </a:r>
            <a:endParaRPr/>
          </a:p>
        </p:txBody>
      </p:sp>
      <p:sp>
        <p:nvSpPr>
          <p:cNvPr id="602" name="Google Shape;602;p58"/>
          <p:cNvSpPr txBox="1"/>
          <p:nvPr/>
        </p:nvSpPr>
        <p:spPr>
          <a:xfrm flipH="1">
            <a:off x="4221546" y="1645225"/>
            <a:ext cx="1777500" cy="5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603" name="Google Shape;603;p58"/>
          <p:cNvSpPr txBox="1"/>
          <p:nvPr/>
        </p:nvSpPr>
        <p:spPr>
          <a:xfrm flipH="1">
            <a:off x="6208500" y="1645225"/>
            <a:ext cx="2215500" cy="5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Venus is the second planet from the Sun</a:t>
            </a:r>
            <a:endParaRPr>
              <a:solidFill>
                <a:schemeClr val="lt2"/>
              </a:solidFill>
              <a:latin typeface="Inter"/>
              <a:ea typeface="Inter"/>
              <a:cs typeface="Inter"/>
              <a:sym typeface="Inter"/>
            </a:endParaRPr>
          </a:p>
        </p:txBody>
      </p:sp>
      <p:sp>
        <p:nvSpPr>
          <p:cNvPr id="604" name="Google Shape;604;p58"/>
          <p:cNvSpPr txBox="1"/>
          <p:nvPr/>
        </p:nvSpPr>
        <p:spPr>
          <a:xfrm flipH="1">
            <a:off x="4221545" y="2333708"/>
            <a:ext cx="1777500" cy="5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Mars</a:t>
            </a:r>
            <a:endParaRPr sz="2400" b="1">
              <a:solidFill>
                <a:schemeClr val="dk1"/>
              </a:solidFill>
              <a:latin typeface="Open Sans"/>
              <a:ea typeface="Open Sans"/>
              <a:cs typeface="Open Sans"/>
              <a:sym typeface="Open Sans"/>
            </a:endParaRPr>
          </a:p>
        </p:txBody>
      </p:sp>
      <p:sp>
        <p:nvSpPr>
          <p:cNvPr id="605" name="Google Shape;605;p58"/>
          <p:cNvSpPr txBox="1"/>
          <p:nvPr/>
        </p:nvSpPr>
        <p:spPr>
          <a:xfrm flipH="1">
            <a:off x="6208500" y="2333708"/>
            <a:ext cx="2215500" cy="5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p:txBody>
      </p:sp>
      <p:sp>
        <p:nvSpPr>
          <p:cNvPr id="606" name="Google Shape;606;p58"/>
          <p:cNvSpPr txBox="1"/>
          <p:nvPr/>
        </p:nvSpPr>
        <p:spPr>
          <a:xfrm flipH="1">
            <a:off x="4221531" y="3022192"/>
            <a:ext cx="1777500" cy="539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Jupiter</a:t>
            </a:r>
            <a:endParaRPr sz="2400" b="1">
              <a:solidFill>
                <a:schemeClr val="dk1"/>
              </a:solidFill>
              <a:latin typeface="Open Sans"/>
              <a:ea typeface="Open Sans"/>
              <a:cs typeface="Open Sans"/>
              <a:sym typeface="Open Sans"/>
            </a:endParaRPr>
          </a:p>
        </p:txBody>
      </p:sp>
      <p:sp>
        <p:nvSpPr>
          <p:cNvPr id="607" name="Google Shape;607;p58"/>
          <p:cNvSpPr txBox="1"/>
          <p:nvPr/>
        </p:nvSpPr>
        <p:spPr>
          <a:xfrm flipH="1">
            <a:off x="6208500" y="3022192"/>
            <a:ext cx="2215500" cy="539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Jupiter is the biggest planet of them all</a:t>
            </a:r>
            <a:endParaRPr>
              <a:solidFill>
                <a:schemeClr val="lt2"/>
              </a:solidFill>
              <a:latin typeface="Inter"/>
              <a:ea typeface="Inter"/>
              <a:cs typeface="Inter"/>
              <a:sym typeface="Inter"/>
            </a:endParaRPr>
          </a:p>
        </p:txBody>
      </p:sp>
      <p:sp>
        <p:nvSpPr>
          <p:cNvPr id="608" name="Google Shape;608;p58"/>
          <p:cNvSpPr txBox="1"/>
          <p:nvPr/>
        </p:nvSpPr>
        <p:spPr>
          <a:xfrm flipH="1">
            <a:off x="4221550" y="3706175"/>
            <a:ext cx="1777500" cy="539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Saturn</a:t>
            </a:r>
            <a:endParaRPr sz="2400" b="1">
              <a:solidFill>
                <a:schemeClr val="dk1"/>
              </a:solidFill>
              <a:latin typeface="Open Sans"/>
              <a:ea typeface="Open Sans"/>
              <a:cs typeface="Open Sans"/>
              <a:sym typeface="Open Sans"/>
            </a:endParaRPr>
          </a:p>
        </p:txBody>
      </p:sp>
      <p:sp>
        <p:nvSpPr>
          <p:cNvPr id="609" name="Google Shape;609;p58"/>
          <p:cNvSpPr txBox="1"/>
          <p:nvPr/>
        </p:nvSpPr>
        <p:spPr>
          <a:xfrm flipH="1">
            <a:off x="6208500" y="3706175"/>
            <a:ext cx="2215500" cy="539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Saturn has several and beautiful rings</a:t>
            </a:r>
            <a:endParaRPr>
              <a:solidFill>
                <a:schemeClr val="lt2"/>
              </a:solidFill>
              <a:latin typeface="Inter"/>
              <a:ea typeface="Inter"/>
              <a:cs typeface="Inter"/>
              <a:sym typeface="Inter"/>
            </a:endParaRPr>
          </a:p>
        </p:txBody>
      </p:sp>
      <p:sp>
        <p:nvSpPr>
          <p:cNvPr id="610" name="Google Shape;610;p58"/>
          <p:cNvSpPr/>
          <p:nvPr/>
        </p:nvSpPr>
        <p:spPr>
          <a:xfrm>
            <a:off x="3153200" y="1645225"/>
            <a:ext cx="543900" cy="543900"/>
          </a:xfrm>
          <a:prstGeom prst="ellipse">
            <a:avLst/>
          </a:prstGeom>
          <a:no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01</a:t>
            </a:r>
            <a:endParaRPr sz="2000">
              <a:solidFill>
                <a:schemeClr val="dk1"/>
              </a:solidFill>
            </a:endParaRPr>
          </a:p>
        </p:txBody>
      </p:sp>
      <p:cxnSp>
        <p:nvCxnSpPr>
          <p:cNvPr id="611" name="Google Shape;611;p58"/>
          <p:cNvCxnSpPr>
            <a:stCxn id="610" idx="6"/>
            <a:endCxn id="602" idx="3"/>
          </p:cNvCxnSpPr>
          <p:nvPr/>
        </p:nvCxnSpPr>
        <p:spPr>
          <a:xfrm>
            <a:off x="3697100" y="1917175"/>
            <a:ext cx="524400" cy="600"/>
          </a:xfrm>
          <a:prstGeom prst="bentConnector3">
            <a:avLst>
              <a:gd name="adj1" fmla="val 50004"/>
            </a:avLst>
          </a:prstGeom>
          <a:noFill/>
          <a:ln w="28575" cap="flat" cmpd="sng">
            <a:solidFill>
              <a:schemeClr val="dk2"/>
            </a:solidFill>
            <a:prstDash val="solid"/>
            <a:round/>
            <a:headEnd type="none" w="med" len="med"/>
            <a:tailEnd type="none" w="med" len="med"/>
          </a:ln>
        </p:spPr>
      </p:cxnSp>
      <p:sp>
        <p:nvSpPr>
          <p:cNvPr id="612" name="Google Shape;612;p58"/>
          <p:cNvSpPr/>
          <p:nvPr/>
        </p:nvSpPr>
        <p:spPr>
          <a:xfrm>
            <a:off x="3153200" y="2331458"/>
            <a:ext cx="543900" cy="543900"/>
          </a:xfrm>
          <a:prstGeom prst="ellipse">
            <a:avLst/>
          </a:prstGeom>
          <a:no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02</a:t>
            </a:r>
            <a:endParaRPr/>
          </a:p>
        </p:txBody>
      </p:sp>
      <p:cxnSp>
        <p:nvCxnSpPr>
          <p:cNvPr id="613" name="Google Shape;613;p58"/>
          <p:cNvCxnSpPr>
            <a:stCxn id="612" idx="6"/>
            <a:endCxn id="604" idx="3"/>
          </p:cNvCxnSpPr>
          <p:nvPr/>
        </p:nvCxnSpPr>
        <p:spPr>
          <a:xfrm>
            <a:off x="3697100" y="2603408"/>
            <a:ext cx="524400" cy="2400"/>
          </a:xfrm>
          <a:prstGeom prst="bentConnector3">
            <a:avLst>
              <a:gd name="adj1" fmla="val 50004"/>
            </a:avLst>
          </a:prstGeom>
          <a:noFill/>
          <a:ln w="28575" cap="flat" cmpd="sng">
            <a:solidFill>
              <a:schemeClr val="dk2"/>
            </a:solidFill>
            <a:prstDash val="solid"/>
            <a:round/>
            <a:headEnd type="none" w="med" len="med"/>
            <a:tailEnd type="none" w="med" len="med"/>
          </a:ln>
        </p:spPr>
      </p:cxnSp>
      <p:sp>
        <p:nvSpPr>
          <p:cNvPr id="614" name="Google Shape;614;p58"/>
          <p:cNvSpPr/>
          <p:nvPr/>
        </p:nvSpPr>
        <p:spPr>
          <a:xfrm>
            <a:off x="3153200" y="3017692"/>
            <a:ext cx="543900" cy="543900"/>
          </a:xfrm>
          <a:prstGeom prst="ellipse">
            <a:avLst/>
          </a:prstGeom>
          <a:no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03</a:t>
            </a:r>
            <a:endParaRPr/>
          </a:p>
        </p:txBody>
      </p:sp>
      <p:cxnSp>
        <p:nvCxnSpPr>
          <p:cNvPr id="615" name="Google Shape;615;p58"/>
          <p:cNvCxnSpPr>
            <a:stCxn id="614" idx="6"/>
            <a:endCxn id="606" idx="3"/>
          </p:cNvCxnSpPr>
          <p:nvPr/>
        </p:nvCxnSpPr>
        <p:spPr>
          <a:xfrm>
            <a:off x="3697100" y="3289642"/>
            <a:ext cx="524400" cy="2400"/>
          </a:xfrm>
          <a:prstGeom prst="bentConnector3">
            <a:avLst>
              <a:gd name="adj1" fmla="val 50003"/>
            </a:avLst>
          </a:prstGeom>
          <a:noFill/>
          <a:ln w="28575" cap="flat" cmpd="sng">
            <a:solidFill>
              <a:schemeClr val="dk2"/>
            </a:solidFill>
            <a:prstDash val="solid"/>
            <a:round/>
            <a:headEnd type="none" w="med" len="med"/>
            <a:tailEnd type="none" w="med" len="med"/>
          </a:ln>
        </p:spPr>
      </p:cxnSp>
      <p:sp>
        <p:nvSpPr>
          <p:cNvPr id="616" name="Google Shape;616;p58"/>
          <p:cNvSpPr/>
          <p:nvPr/>
        </p:nvSpPr>
        <p:spPr>
          <a:xfrm>
            <a:off x="3153200" y="3703925"/>
            <a:ext cx="543900" cy="543900"/>
          </a:xfrm>
          <a:prstGeom prst="ellipse">
            <a:avLst/>
          </a:prstGeom>
          <a:no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04</a:t>
            </a:r>
            <a:endParaRPr/>
          </a:p>
        </p:txBody>
      </p:sp>
      <p:cxnSp>
        <p:nvCxnSpPr>
          <p:cNvPr id="617" name="Google Shape;617;p58"/>
          <p:cNvCxnSpPr>
            <a:stCxn id="616" idx="6"/>
            <a:endCxn id="608" idx="3"/>
          </p:cNvCxnSpPr>
          <p:nvPr/>
        </p:nvCxnSpPr>
        <p:spPr>
          <a:xfrm>
            <a:off x="3697100" y="3975875"/>
            <a:ext cx="524400" cy="600"/>
          </a:xfrm>
          <a:prstGeom prst="bentConnector3">
            <a:avLst>
              <a:gd name="adj1" fmla="val 50005"/>
            </a:avLst>
          </a:prstGeom>
          <a:noFill/>
          <a:ln w="28575" cap="flat" cmpd="sng">
            <a:solidFill>
              <a:schemeClr val="dk2"/>
            </a:solidFill>
            <a:prstDash val="solid"/>
            <a:round/>
            <a:headEnd type="none" w="med" len="med"/>
            <a:tailEnd type="none" w="med" len="med"/>
          </a:ln>
        </p:spPr>
      </p:cxnSp>
      <p:pic>
        <p:nvPicPr>
          <p:cNvPr id="618" name="Google Shape;618;p58"/>
          <p:cNvPicPr preferRelativeResize="0">
            <a:picLocks noGrp="1"/>
          </p:cNvPicPr>
          <p:nvPr>
            <p:ph type="pic" idx="2"/>
          </p:nvPr>
        </p:nvPicPr>
        <p:blipFill rotWithShape="1">
          <a:blip r:embed="rId3">
            <a:alphaModFix/>
          </a:blip>
          <a:srcRect l="1969" t="3712" r="1959" b="15927"/>
          <a:stretch/>
        </p:blipFill>
        <p:spPr>
          <a:xfrm>
            <a:off x="713225" y="1645225"/>
            <a:ext cx="2108100" cy="2602500"/>
          </a:xfrm>
          <a:prstGeom prst="round1Rect">
            <a:avLst>
              <a:gd name="adj" fmla="val 16667"/>
            </a:avLst>
          </a:prstGeom>
          <a:noFill/>
          <a:ln w="28575"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Different types of birds</a:t>
            </a:r>
            <a:endParaRPr/>
          </a:p>
        </p:txBody>
      </p:sp>
      <p:graphicFrame>
        <p:nvGraphicFramePr>
          <p:cNvPr id="624" name="Google Shape;624;p59"/>
          <p:cNvGraphicFramePr/>
          <p:nvPr/>
        </p:nvGraphicFramePr>
        <p:xfrm>
          <a:off x="720000" y="1619250"/>
          <a:ext cx="3000000" cy="3000000"/>
        </p:xfrm>
        <a:graphic>
          <a:graphicData uri="http://schemas.openxmlformats.org/drawingml/2006/table">
            <a:tbl>
              <a:tblPr>
                <a:noFill/>
                <a:tableStyleId>{1069D898-F622-44B0-8E88-88497C021CAA}</a:tableStyleId>
              </a:tblPr>
              <a:tblGrid>
                <a:gridCol w="1609050">
                  <a:extLst>
                    <a:ext uri="{9D8B030D-6E8A-4147-A177-3AD203B41FA5}">
                      <a16:colId xmlns:a16="http://schemas.microsoft.com/office/drawing/2014/main" val="20000"/>
                    </a:ext>
                  </a:extLst>
                </a:gridCol>
                <a:gridCol w="2135625">
                  <a:extLst>
                    <a:ext uri="{9D8B030D-6E8A-4147-A177-3AD203B41FA5}">
                      <a16:colId xmlns:a16="http://schemas.microsoft.com/office/drawing/2014/main" val="20001"/>
                    </a:ext>
                  </a:extLst>
                </a:gridCol>
              </a:tblGrid>
              <a:tr h="5301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Generalist </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Mars is very hot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301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Insectivore</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Venus is cold</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301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Granivorous</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Jupiter is very big</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301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Nectarivore</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Saturn has rings</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01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Frugivorous</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Earth has life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625" name="Google Shape;625;p59"/>
          <p:cNvGraphicFramePr/>
          <p:nvPr/>
        </p:nvGraphicFramePr>
        <p:xfrm>
          <a:off x="4679325" y="1619250"/>
          <a:ext cx="3000000" cy="3000000"/>
        </p:xfrm>
        <a:graphic>
          <a:graphicData uri="http://schemas.openxmlformats.org/drawingml/2006/table">
            <a:tbl>
              <a:tblPr>
                <a:noFill/>
                <a:tableStyleId>{1069D898-F622-44B0-8E88-88497C021CAA}</a:tableStyleId>
              </a:tblPr>
              <a:tblGrid>
                <a:gridCol w="1609200">
                  <a:extLst>
                    <a:ext uri="{9D8B030D-6E8A-4147-A177-3AD203B41FA5}">
                      <a16:colId xmlns:a16="http://schemas.microsoft.com/office/drawing/2014/main" val="20000"/>
                    </a:ext>
                  </a:extLst>
                </a:gridCol>
                <a:gridCol w="2135475">
                  <a:extLst>
                    <a:ext uri="{9D8B030D-6E8A-4147-A177-3AD203B41FA5}">
                      <a16:colId xmlns:a16="http://schemas.microsoft.com/office/drawing/2014/main" val="20001"/>
                    </a:ext>
                  </a:extLst>
                </a:gridCol>
              </a:tblGrid>
              <a:tr h="510525">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Spike bag</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Neptune is far away</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086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Wader</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Pluto is a dwarf planet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10525">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Filter</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Mercury is small</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10525">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Fisherman</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The Sun is a star</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10525">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Scavenger</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Jupiter is a gas giant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Bird type diagram</a:t>
            </a:r>
            <a:endParaRPr/>
          </a:p>
        </p:txBody>
      </p:sp>
      <p:sp>
        <p:nvSpPr>
          <p:cNvPr id="631" name="Google Shape;631;p60"/>
          <p:cNvSpPr txBox="1"/>
          <p:nvPr/>
        </p:nvSpPr>
        <p:spPr>
          <a:xfrm flipH="1">
            <a:off x="3481200" y="1530475"/>
            <a:ext cx="2181600" cy="70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Types of birds</a:t>
            </a:r>
            <a:endParaRPr sz="2400" b="1">
              <a:solidFill>
                <a:schemeClr val="dk1"/>
              </a:solidFill>
              <a:latin typeface="Open Sans"/>
              <a:ea typeface="Open Sans"/>
              <a:cs typeface="Open Sans"/>
              <a:sym typeface="Open Sans"/>
            </a:endParaRPr>
          </a:p>
        </p:txBody>
      </p:sp>
      <p:sp>
        <p:nvSpPr>
          <p:cNvPr id="632" name="Google Shape;632;p60"/>
          <p:cNvSpPr txBox="1"/>
          <p:nvPr/>
        </p:nvSpPr>
        <p:spPr>
          <a:xfrm flipH="1">
            <a:off x="720000" y="1884913"/>
            <a:ext cx="21855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dk1"/>
                </a:solidFill>
                <a:latin typeface="Open Sans"/>
                <a:ea typeface="Open Sans"/>
                <a:cs typeface="Open Sans"/>
                <a:sym typeface="Open Sans"/>
              </a:rPr>
              <a:t>Birds</a:t>
            </a:r>
            <a:endParaRPr sz="1800" b="1">
              <a:solidFill>
                <a:schemeClr val="dk1"/>
              </a:solidFill>
              <a:latin typeface="Open Sans"/>
              <a:ea typeface="Open Sans"/>
              <a:cs typeface="Open Sans"/>
              <a:sym typeface="Open Sans"/>
            </a:endParaRPr>
          </a:p>
        </p:txBody>
      </p:sp>
      <p:sp>
        <p:nvSpPr>
          <p:cNvPr id="633" name="Google Shape;633;p60"/>
          <p:cNvSpPr txBox="1"/>
          <p:nvPr/>
        </p:nvSpPr>
        <p:spPr>
          <a:xfrm flipH="1">
            <a:off x="720000" y="3456546"/>
            <a:ext cx="21855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dk1"/>
                </a:solidFill>
                <a:latin typeface="Open Sans"/>
                <a:ea typeface="Open Sans"/>
                <a:cs typeface="Open Sans"/>
                <a:sym typeface="Open Sans"/>
              </a:rPr>
              <a:t>Raptors</a:t>
            </a:r>
            <a:endParaRPr sz="1800" b="1">
              <a:solidFill>
                <a:schemeClr val="dk1"/>
              </a:solidFill>
              <a:latin typeface="Open Sans"/>
              <a:ea typeface="Open Sans"/>
              <a:cs typeface="Open Sans"/>
              <a:sym typeface="Open Sans"/>
            </a:endParaRPr>
          </a:p>
        </p:txBody>
      </p:sp>
      <p:sp>
        <p:nvSpPr>
          <p:cNvPr id="634" name="Google Shape;634;p60"/>
          <p:cNvSpPr txBox="1"/>
          <p:nvPr/>
        </p:nvSpPr>
        <p:spPr>
          <a:xfrm flipH="1">
            <a:off x="3479250" y="3456546"/>
            <a:ext cx="21855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dk1"/>
                </a:solidFill>
                <a:latin typeface="Open Sans"/>
                <a:ea typeface="Open Sans"/>
                <a:cs typeface="Open Sans"/>
                <a:sym typeface="Open Sans"/>
              </a:rPr>
              <a:t>Runners</a:t>
            </a:r>
            <a:endParaRPr sz="1800" b="1">
              <a:solidFill>
                <a:schemeClr val="dk1"/>
              </a:solidFill>
              <a:latin typeface="Open Sans"/>
              <a:ea typeface="Open Sans"/>
              <a:cs typeface="Open Sans"/>
              <a:sym typeface="Open Sans"/>
            </a:endParaRPr>
          </a:p>
        </p:txBody>
      </p:sp>
      <p:sp>
        <p:nvSpPr>
          <p:cNvPr id="635" name="Google Shape;635;p60"/>
          <p:cNvSpPr txBox="1"/>
          <p:nvPr/>
        </p:nvSpPr>
        <p:spPr>
          <a:xfrm flipH="1">
            <a:off x="6242400" y="1884913"/>
            <a:ext cx="21816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dk1"/>
                </a:solidFill>
                <a:latin typeface="Open Sans"/>
                <a:ea typeface="Open Sans"/>
                <a:cs typeface="Open Sans"/>
                <a:sym typeface="Open Sans"/>
              </a:rPr>
              <a:t>Sphenisciformes</a:t>
            </a:r>
            <a:endParaRPr sz="1800" b="1">
              <a:solidFill>
                <a:schemeClr val="dk1"/>
              </a:solidFill>
              <a:latin typeface="Open Sans"/>
              <a:ea typeface="Open Sans"/>
              <a:cs typeface="Open Sans"/>
              <a:sym typeface="Open Sans"/>
            </a:endParaRPr>
          </a:p>
        </p:txBody>
      </p:sp>
      <p:sp>
        <p:nvSpPr>
          <p:cNvPr id="636" name="Google Shape;636;p60"/>
          <p:cNvSpPr txBox="1"/>
          <p:nvPr/>
        </p:nvSpPr>
        <p:spPr>
          <a:xfrm flipH="1">
            <a:off x="6242400" y="3456546"/>
            <a:ext cx="21816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dk1"/>
                </a:solidFill>
                <a:latin typeface="Open Sans"/>
                <a:ea typeface="Open Sans"/>
                <a:cs typeface="Open Sans"/>
                <a:sym typeface="Open Sans"/>
              </a:rPr>
              <a:t>Anseriformes</a:t>
            </a:r>
            <a:endParaRPr sz="1800" b="1">
              <a:solidFill>
                <a:schemeClr val="dk1"/>
              </a:solidFill>
              <a:latin typeface="Open Sans"/>
              <a:ea typeface="Open Sans"/>
              <a:cs typeface="Open Sans"/>
              <a:sym typeface="Open Sans"/>
            </a:endParaRPr>
          </a:p>
        </p:txBody>
      </p:sp>
      <p:cxnSp>
        <p:nvCxnSpPr>
          <p:cNvPr id="637" name="Google Shape;637;p60"/>
          <p:cNvCxnSpPr>
            <a:stCxn id="631" idx="3"/>
            <a:endCxn id="632" idx="1"/>
          </p:cNvCxnSpPr>
          <p:nvPr/>
        </p:nvCxnSpPr>
        <p:spPr>
          <a:xfrm flipH="1">
            <a:off x="2905500" y="1884925"/>
            <a:ext cx="575700" cy="2862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638" name="Google Shape;638;p60"/>
          <p:cNvCxnSpPr>
            <a:stCxn id="631" idx="3"/>
            <a:endCxn id="633" idx="1"/>
          </p:cNvCxnSpPr>
          <p:nvPr/>
        </p:nvCxnSpPr>
        <p:spPr>
          <a:xfrm flipH="1">
            <a:off x="2905500" y="1884925"/>
            <a:ext cx="575700" cy="18579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639" name="Google Shape;639;p60"/>
          <p:cNvCxnSpPr>
            <a:stCxn id="631" idx="1"/>
            <a:endCxn id="635" idx="3"/>
          </p:cNvCxnSpPr>
          <p:nvPr/>
        </p:nvCxnSpPr>
        <p:spPr>
          <a:xfrm>
            <a:off x="5662800" y="1884925"/>
            <a:ext cx="579600" cy="2862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640" name="Google Shape;640;p60"/>
          <p:cNvCxnSpPr>
            <a:stCxn id="631" idx="1"/>
            <a:endCxn id="636" idx="3"/>
          </p:cNvCxnSpPr>
          <p:nvPr/>
        </p:nvCxnSpPr>
        <p:spPr>
          <a:xfrm>
            <a:off x="5662800" y="1884925"/>
            <a:ext cx="579600" cy="18579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641" name="Google Shape;641;p60"/>
          <p:cNvCxnSpPr>
            <a:stCxn id="631" idx="2"/>
            <a:endCxn id="634" idx="0"/>
          </p:cNvCxnSpPr>
          <p:nvPr/>
        </p:nvCxnSpPr>
        <p:spPr>
          <a:xfrm rot="-5400000" flipH="1">
            <a:off x="3963750" y="2847625"/>
            <a:ext cx="1217100" cy="600"/>
          </a:xfrm>
          <a:prstGeom prst="curvedConnector3">
            <a:avLst>
              <a:gd name="adj1" fmla="val 50003"/>
            </a:avLst>
          </a:prstGeom>
          <a:noFill/>
          <a:ln w="28575" cap="flat" cmpd="sng">
            <a:solidFill>
              <a:schemeClr val="dk2"/>
            </a:solidFill>
            <a:prstDash val="solid"/>
            <a:round/>
            <a:headEnd type="none" w="med" len="med"/>
            <a:tailEnd type="none" w="med" len="med"/>
          </a:ln>
        </p:spPr>
      </p:cxnSp>
      <p:sp>
        <p:nvSpPr>
          <p:cNvPr id="642" name="Google Shape;642;p60"/>
          <p:cNvSpPr txBox="1"/>
          <p:nvPr/>
        </p:nvSpPr>
        <p:spPr>
          <a:xfrm flipH="1">
            <a:off x="720000" y="2350781"/>
            <a:ext cx="21855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Venus is the second planet from the Sun</a:t>
            </a:r>
            <a:endParaRPr>
              <a:solidFill>
                <a:schemeClr val="lt2"/>
              </a:solidFill>
              <a:latin typeface="Inter"/>
              <a:ea typeface="Inter"/>
              <a:cs typeface="Inter"/>
              <a:sym typeface="Inter"/>
            </a:endParaRPr>
          </a:p>
        </p:txBody>
      </p:sp>
      <p:sp>
        <p:nvSpPr>
          <p:cNvPr id="643" name="Google Shape;643;p60"/>
          <p:cNvSpPr txBox="1"/>
          <p:nvPr/>
        </p:nvSpPr>
        <p:spPr>
          <a:xfrm flipH="1">
            <a:off x="720000" y="3922414"/>
            <a:ext cx="21855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Mercury is the smallest planet of them all</a:t>
            </a:r>
            <a:endParaRPr>
              <a:solidFill>
                <a:schemeClr val="lt2"/>
              </a:solidFill>
              <a:latin typeface="Inter"/>
              <a:ea typeface="Inter"/>
              <a:cs typeface="Inter"/>
              <a:sym typeface="Inter"/>
            </a:endParaRPr>
          </a:p>
        </p:txBody>
      </p:sp>
      <p:sp>
        <p:nvSpPr>
          <p:cNvPr id="644" name="Google Shape;644;p60"/>
          <p:cNvSpPr txBox="1"/>
          <p:nvPr/>
        </p:nvSpPr>
        <p:spPr>
          <a:xfrm flipH="1">
            <a:off x="6242400" y="3922414"/>
            <a:ext cx="21816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p:txBody>
      </p:sp>
      <p:sp>
        <p:nvSpPr>
          <p:cNvPr id="645" name="Google Shape;645;p60"/>
          <p:cNvSpPr txBox="1"/>
          <p:nvPr/>
        </p:nvSpPr>
        <p:spPr>
          <a:xfrm flipH="1">
            <a:off x="6238500" y="2350781"/>
            <a:ext cx="21855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Jupiter is the biggest planet of them all </a:t>
            </a:r>
            <a:endParaRPr>
              <a:solidFill>
                <a:schemeClr val="lt2"/>
              </a:solidFill>
              <a:latin typeface="Inter"/>
              <a:ea typeface="Inter"/>
              <a:cs typeface="Inter"/>
              <a:sym typeface="Inter"/>
            </a:endParaRPr>
          </a:p>
        </p:txBody>
      </p:sp>
      <p:sp>
        <p:nvSpPr>
          <p:cNvPr id="646" name="Google Shape;646;p60"/>
          <p:cNvSpPr txBox="1"/>
          <p:nvPr/>
        </p:nvSpPr>
        <p:spPr>
          <a:xfrm flipH="1">
            <a:off x="3481200" y="3922414"/>
            <a:ext cx="21816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Saturn is a gas giant and has several rings</a:t>
            </a:r>
            <a:endParaRPr>
              <a:solidFill>
                <a:schemeClr val="lt2"/>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 of a specific bird</a:t>
            </a:r>
            <a:endParaRPr/>
          </a:p>
        </p:txBody>
      </p:sp>
      <p:graphicFrame>
        <p:nvGraphicFramePr>
          <p:cNvPr id="652" name="Google Shape;652;p61"/>
          <p:cNvGraphicFramePr/>
          <p:nvPr/>
        </p:nvGraphicFramePr>
        <p:xfrm>
          <a:off x="720053" y="1372940"/>
          <a:ext cx="3000000" cy="3000000"/>
        </p:xfrm>
        <a:graphic>
          <a:graphicData uri="http://schemas.openxmlformats.org/drawingml/2006/table">
            <a:tbl>
              <a:tblPr>
                <a:noFill/>
                <a:tableStyleId>{1069D898-F622-44B0-8E88-88497C021CAA}</a:tableStyleId>
              </a:tblPr>
              <a:tblGrid>
                <a:gridCol w="2476200">
                  <a:extLst>
                    <a:ext uri="{9D8B030D-6E8A-4147-A177-3AD203B41FA5}">
                      <a16:colId xmlns:a16="http://schemas.microsoft.com/office/drawing/2014/main" val="20000"/>
                    </a:ext>
                  </a:extLst>
                </a:gridCol>
                <a:gridCol w="1735900">
                  <a:extLst>
                    <a:ext uri="{9D8B030D-6E8A-4147-A177-3AD203B41FA5}">
                      <a16:colId xmlns:a16="http://schemas.microsoft.com/office/drawing/2014/main" val="20001"/>
                    </a:ext>
                  </a:extLst>
                </a:gridCol>
                <a:gridCol w="3491875">
                  <a:extLst>
                    <a:ext uri="{9D8B030D-6E8A-4147-A177-3AD203B41FA5}">
                      <a16:colId xmlns:a16="http://schemas.microsoft.com/office/drawing/2014/main" val="20002"/>
                    </a:ext>
                  </a:extLst>
                </a:gridCol>
              </a:tblGrid>
              <a:tr h="778675">
                <a:tc rowSpan="4">
                  <a:txBody>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Flamingo</a:t>
                      </a:r>
                      <a:endParaRPr sz="2400" b="1">
                        <a:solidFill>
                          <a:schemeClr val="dk1"/>
                        </a:solidFill>
                        <a:latin typeface="Open Sans"/>
                        <a:ea typeface="Open Sans"/>
                        <a:cs typeface="Open Sans"/>
                        <a:sym typeface="Open Sans"/>
                      </a:endParaRPr>
                    </a:p>
                    <a:p>
                      <a:pPr marL="0" lvl="0" indent="0" algn="ctr" rtl="0">
                        <a:lnSpc>
                          <a:spcPct val="115000"/>
                        </a:lnSpc>
                        <a:spcBef>
                          <a:spcPts val="1000"/>
                        </a:spcBef>
                        <a:spcAft>
                          <a:spcPts val="0"/>
                        </a:spcAft>
                        <a:buNone/>
                      </a:pPr>
                      <a:r>
                        <a:rPr lang="en">
                          <a:solidFill>
                            <a:schemeClr val="lt2"/>
                          </a:solidFill>
                          <a:latin typeface="Inter"/>
                          <a:ea typeface="Inter"/>
                          <a:cs typeface="Inter"/>
                          <a:sym typeface="Inter"/>
                        </a:rPr>
                        <a:t>Despite being red, Mars is actually a cold place. It’s full of iron oxide dust</a:t>
                      </a:r>
                      <a:endParaRPr sz="2400" b="1">
                        <a:solidFill>
                          <a:schemeClr val="lt2"/>
                        </a:solidFill>
                        <a:latin typeface="Open Sans"/>
                        <a:ea typeface="Open Sans"/>
                        <a:cs typeface="Open Sans"/>
                        <a:sym typeface="Open Sans"/>
                      </a:endParaRPr>
                    </a:p>
                  </a:txBody>
                  <a:tcPr marL="91425" marR="91425" marT="91425" marB="27430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Type of bird</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Mercury is the closest planet to the Sun and the smallest one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78675">
                <a:tc vMerge="1">
                  <a:txBody>
                    <a:bodyPr/>
                    <a:lstStyle/>
                    <a:p>
                      <a:endParaRPr lang="en-US"/>
                    </a:p>
                  </a:txBody>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Type of plumage</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Venus has a beautiful name and is the second planet from the Sun</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78675">
                <a:tc vMerge="1">
                  <a:txBody>
                    <a:bodyPr/>
                    <a:lstStyle/>
                    <a:p>
                      <a:endParaRPr lang="en-US"/>
                    </a:p>
                  </a:txBody>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Feeding</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Being red, Mars is actually a cold place. It’s full of iron oxide dust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78675">
                <a:tc vMerge="1">
                  <a:txBody>
                    <a:bodyPr/>
                    <a:lstStyle/>
                    <a:p>
                      <a:endParaRPr lang="en-US"/>
                    </a:p>
                  </a:txBody>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Type of life</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Earth is the third planet from the Sun and the only one that harbors life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53" name="Google Shape;653;p61"/>
          <p:cNvSpPr/>
          <p:nvPr/>
        </p:nvSpPr>
        <p:spPr>
          <a:xfrm>
            <a:off x="1421191" y="1612793"/>
            <a:ext cx="1074000" cy="10740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61"/>
          <p:cNvGrpSpPr/>
          <p:nvPr/>
        </p:nvGrpSpPr>
        <p:grpSpPr>
          <a:xfrm>
            <a:off x="1675420" y="1824443"/>
            <a:ext cx="565101" cy="650040"/>
            <a:chOff x="4061825" y="3804650"/>
            <a:chExt cx="295725" cy="340175"/>
          </a:xfrm>
        </p:grpSpPr>
        <p:sp>
          <p:nvSpPr>
            <p:cNvPr id="655" name="Google Shape;655;p61"/>
            <p:cNvSpPr/>
            <p:nvPr/>
          </p:nvSpPr>
          <p:spPr>
            <a:xfrm>
              <a:off x="4094975" y="3973700"/>
              <a:ext cx="31975" cy="22375"/>
            </a:xfrm>
            <a:custGeom>
              <a:avLst/>
              <a:gdLst/>
              <a:ahLst/>
              <a:cxnLst/>
              <a:rect l="l" t="t" r="r" b="b"/>
              <a:pathLst>
                <a:path w="1279" h="895" extrusionOk="0">
                  <a:moveTo>
                    <a:pt x="0" y="1"/>
                  </a:moveTo>
                  <a:cubicBezTo>
                    <a:pt x="169" y="518"/>
                    <a:pt x="655" y="894"/>
                    <a:pt x="1229" y="894"/>
                  </a:cubicBezTo>
                  <a:lnTo>
                    <a:pt x="1279" y="894"/>
                  </a:lnTo>
                  <a:cubicBezTo>
                    <a:pt x="1076" y="638"/>
                    <a:pt x="933" y="333"/>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1"/>
            <p:cNvSpPr/>
            <p:nvPr/>
          </p:nvSpPr>
          <p:spPr>
            <a:xfrm>
              <a:off x="4061825" y="3889175"/>
              <a:ext cx="159575" cy="106900"/>
            </a:xfrm>
            <a:custGeom>
              <a:avLst/>
              <a:gdLst/>
              <a:ahLst/>
              <a:cxnLst/>
              <a:rect l="l" t="t" r="r" b="b"/>
              <a:pathLst>
                <a:path w="6383" h="4276" extrusionOk="0">
                  <a:moveTo>
                    <a:pt x="4245" y="1"/>
                  </a:moveTo>
                  <a:cubicBezTo>
                    <a:pt x="3533" y="1"/>
                    <a:pt x="2953" y="580"/>
                    <a:pt x="2953" y="1293"/>
                  </a:cubicBezTo>
                  <a:lnTo>
                    <a:pt x="2953" y="1691"/>
                  </a:lnTo>
                  <a:lnTo>
                    <a:pt x="1231" y="1691"/>
                  </a:lnTo>
                  <a:cubicBezTo>
                    <a:pt x="657" y="1691"/>
                    <a:pt x="170" y="2067"/>
                    <a:pt x="1" y="2585"/>
                  </a:cubicBezTo>
                  <a:lnTo>
                    <a:pt x="2953" y="2585"/>
                  </a:lnTo>
                  <a:lnTo>
                    <a:pt x="2953" y="2983"/>
                  </a:lnTo>
                  <a:cubicBezTo>
                    <a:pt x="2953" y="3696"/>
                    <a:pt x="3533" y="4275"/>
                    <a:pt x="4245" y="4275"/>
                  </a:cubicBezTo>
                  <a:cubicBezTo>
                    <a:pt x="5424" y="4275"/>
                    <a:pt x="6383" y="3317"/>
                    <a:pt x="6383" y="2138"/>
                  </a:cubicBezTo>
                  <a:cubicBezTo>
                    <a:pt x="6383" y="959"/>
                    <a:pt x="5424" y="1"/>
                    <a:pt x="4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1"/>
            <p:cNvSpPr/>
            <p:nvPr/>
          </p:nvSpPr>
          <p:spPr>
            <a:xfrm>
              <a:off x="4218175" y="3804650"/>
              <a:ext cx="139375" cy="191425"/>
            </a:xfrm>
            <a:custGeom>
              <a:avLst/>
              <a:gdLst/>
              <a:ahLst/>
              <a:cxnLst/>
              <a:rect l="l" t="t" r="r" b="b"/>
              <a:pathLst>
                <a:path w="5575" h="7657" extrusionOk="0">
                  <a:moveTo>
                    <a:pt x="2429" y="0"/>
                  </a:moveTo>
                  <a:cubicBezTo>
                    <a:pt x="1717" y="0"/>
                    <a:pt x="1137" y="580"/>
                    <a:pt x="1137" y="1292"/>
                  </a:cubicBezTo>
                  <a:cubicBezTo>
                    <a:pt x="1137" y="2005"/>
                    <a:pt x="1394" y="2348"/>
                    <a:pt x="1691" y="2743"/>
                  </a:cubicBezTo>
                  <a:cubicBezTo>
                    <a:pt x="2026" y="3190"/>
                    <a:pt x="2405" y="3695"/>
                    <a:pt x="2405" y="4674"/>
                  </a:cubicBezTo>
                  <a:lnTo>
                    <a:pt x="2405" y="5072"/>
                  </a:lnTo>
                  <a:lnTo>
                    <a:pt x="892" y="5072"/>
                  </a:lnTo>
                  <a:cubicBezTo>
                    <a:pt x="914" y="5218"/>
                    <a:pt x="926" y="5366"/>
                    <a:pt x="926" y="5519"/>
                  </a:cubicBezTo>
                  <a:cubicBezTo>
                    <a:pt x="926" y="6361"/>
                    <a:pt x="569" y="7120"/>
                    <a:pt x="0" y="7656"/>
                  </a:cubicBezTo>
                  <a:lnTo>
                    <a:pt x="316" y="7656"/>
                  </a:lnTo>
                  <a:cubicBezTo>
                    <a:pt x="1961" y="7656"/>
                    <a:pt x="3298" y="6319"/>
                    <a:pt x="3298" y="4674"/>
                  </a:cubicBezTo>
                  <a:cubicBezTo>
                    <a:pt x="3298" y="3398"/>
                    <a:pt x="2782" y="2710"/>
                    <a:pt x="2406" y="2207"/>
                  </a:cubicBezTo>
                  <a:cubicBezTo>
                    <a:pt x="2243" y="1990"/>
                    <a:pt x="2141" y="1854"/>
                    <a:pt x="2085" y="1691"/>
                  </a:cubicBezTo>
                  <a:lnTo>
                    <a:pt x="3908" y="1691"/>
                  </a:lnTo>
                  <a:cubicBezTo>
                    <a:pt x="4388" y="1691"/>
                    <a:pt x="4778" y="2080"/>
                    <a:pt x="4778" y="2560"/>
                  </a:cubicBezTo>
                  <a:lnTo>
                    <a:pt x="5575" y="2560"/>
                  </a:lnTo>
                  <a:cubicBezTo>
                    <a:pt x="5575" y="1848"/>
                    <a:pt x="5126" y="1240"/>
                    <a:pt x="4497" y="1001"/>
                  </a:cubicBezTo>
                  <a:lnTo>
                    <a:pt x="4498" y="1001"/>
                  </a:lnTo>
                  <a:cubicBezTo>
                    <a:pt x="4314" y="932"/>
                    <a:pt x="4117" y="894"/>
                    <a:pt x="3908" y="894"/>
                  </a:cubicBezTo>
                  <a:lnTo>
                    <a:pt x="3658" y="894"/>
                  </a:lnTo>
                  <a:cubicBezTo>
                    <a:pt x="3490" y="376"/>
                    <a:pt x="3003"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1"/>
            <p:cNvSpPr/>
            <p:nvPr/>
          </p:nvSpPr>
          <p:spPr>
            <a:xfrm>
              <a:off x="4123500" y="4003600"/>
              <a:ext cx="117150" cy="141225"/>
            </a:xfrm>
            <a:custGeom>
              <a:avLst/>
              <a:gdLst/>
              <a:ahLst/>
              <a:cxnLst/>
              <a:rect l="l" t="t" r="r" b="b"/>
              <a:pathLst>
                <a:path w="4686" h="5649" extrusionOk="0">
                  <a:moveTo>
                    <a:pt x="547" y="0"/>
                  </a:moveTo>
                  <a:lnTo>
                    <a:pt x="423" y="495"/>
                  </a:lnTo>
                  <a:lnTo>
                    <a:pt x="0" y="2186"/>
                  </a:lnTo>
                  <a:lnTo>
                    <a:pt x="2225" y="2186"/>
                  </a:lnTo>
                  <a:lnTo>
                    <a:pt x="2225" y="5648"/>
                  </a:lnTo>
                  <a:lnTo>
                    <a:pt x="3022" y="5648"/>
                  </a:lnTo>
                  <a:lnTo>
                    <a:pt x="3022" y="2186"/>
                  </a:lnTo>
                  <a:lnTo>
                    <a:pt x="3888" y="2186"/>
                  </a:lnTo>
                  <a:lnTo>
                    <a:pt x="3888" y="3478"/>
                  </a:lnTo>
                  <a:lnTo>
                    <a:pt x="4685" y="3478"/>
                  </a:lnTo>
                  <a:lnTo>
                    <a:pt x="4685" y="1389"/>
                  </a:lnTo>
                  <a:lnTo>
                    <a:pt x="3022" y="1389"/>
                  </a:lnTo>
                  <a:lnTo>
                    <a:pt x="3022" y="97"/>
                  </a:lnTo>
                  <a:lnTo>
                    <a:pt x="2225" y="97"/>
                  </a:lnTo>
                  <a:lnTo>
                    <a:pt x="2225" y="1389"/>
                  </a:lnTo>
                  <a:lnTo>
                    <a:pt x="1021" y="1389"/>
                  </a:lnTo>
                  <a:lnTo>
                    <a:pt x="1244" y="495"/>
                  </a:lnTo>
                  <a:lnTo>
                    <a:pt x="1319" y="193"/>
                  </a:lnTo>
                  <a:lnTo>
                    <a:pt x="5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Bird extinction over the years</a:t>
            </a:r>
            <a:endParaRPr/>
          </a:p>
        </p:txBody>
      </p:sp>
      <p:sp>
        <p:nvSpPr>
          <p:cNvPr id="664" name="Google Shape;664;p62"/>
          <p:cNvSpPr txBox="1"/>
          <p:nvPr/>
        </p:nvSpPr>
        <p:spPr>
          <a:xfrm flipH="1">
            <a:off x="719977" y="3163218"/>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20XX</a:t>
            </a:r>
            <a:endParaRPr sz="2400" b="1">
              <a:solidFill>
                <a:schemeClr val="dk1"/>
              </a:solidFill>
              <a:latin typeface="Open Sans"/>
              <a:ea typeface="Open Sans"/>
              <a:cs typeface="Open Sans"/>
              <a:sym typeface="Open Sans"/>
            </a:endParaRPr>
          </a:p>
        </p:txBody>
      </p:sp>
      <p:sp>
        <p:nvSpPr>
          <p:cNvPr id="665" name="Google Shape;665;p62"/>
          <p:cNvSpPr txBox="1"/>
          <p:nvPr/>
        </p:nvSpPr>
        <p:spPr>
          <a:xfrm flipH="1">
            <a:off x="719974" y="3471962"/>
            <a:ext cx="19251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Venus is the second planet from the Sun</a:t>
            </a:r>
            <a:endParaRPr>
              <a:solidFill>
                <a:schemeClr val="lt2"/>
              </a:solidFill>
              <a:latin typeface="Inter"/>
              <a:ea typeface="Inter"/>
              <a:cs typeface="Inter"/>
              <a:sym typeface="Inter"/>
            </a:endParaRPr>
          </a:p>
        </p:txBody>
      </p:sp>
      <p:sp>
        <p:nvSpPr>
          <p:cNvPr id="666" name="Google Shape;666;p62"/>
          <p:cNvSpPr txBox="1"/>
          <p:nvPr/>
        </p:nvSpPr>
        <p:spPr>
          <a:xfrm flipH="1">
            <a:off x="2647001" y="3163230"/>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20XX</a:t>
            </a:r>
            <a:endParaRPr sz="2400" b="1">
              <a:solidFill>
                <a:schemeClr val="dk1"/>
              </a:solidFill>
              <a:latin typeface="Open Sans"/>
              <a:ea typeface="Open Sans"/>
              <a:cs typeface="Open Sans"/>
              <a:sym typeface="Open Sans"/>
            </a:endParaRPr>
          </a:p>
        </p:txBody>
      </p:sp>
      <p:sp>
        <p:nvSpPr>
          <p:cNvPr id="667" name="Google Shape;667;p62"/>
          <p:cNvSpPr txBox="1"/>
          <p:nvPr/>
        </p:nvSpPr>
        <p:spPr>
          <a:xfrm flipH="1">
            <a:off x="2644903" y="3471931"/>
            <a:ext cx="19251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Mercury is the smallest planet</a:t>
            </a:r>
            <a:endParaRPr>
              <a:solidFill>
                <a:schemeClr val="lt2"/>
              </a:solidFill>
              <a:latin typeface="Inter"/>
              <a:ea typeface="Inter"/>
              <a:cs typeface="Inter"/>
              <a:sym typeface="Inter"/>
            </a:endParaRPr>
          </a:p>
        </p:txBody>
      </p:sp>
      <p:sp>
        <p:nvSpPr>
          <p:cNvPr id="668" name="Google Shape;668;p62"/>
          <p:cNvSpPr txBox="1"/>
          <p:nvPr/>
        </p:nvSpPr>
        <p:spPr>
          <a:xfrm flipH="1">
            <a:off x="4574006" y="3163218"/>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20XX</a:t>
            </a:r>
            <a:endParaRPr sz="2400" b="1">
              <a:solidFill>
                <a:schemeClr val="dk1"/>
              </a:solidFill>
              <a:latin typeface="Open Sans"/>
              <a:ea typeface="Open Sans"/>
              <a:cs typeface="Open Sans"/>
              <a:sym typeface="Open Sans"/>
            </a:endParaRPr>
          </a:p>
        </p:txBody>
      </p:sp>
      <p:sp>
        <p:nvSpPr>
          <p:cNvPr id="669" name="Google Shape;669;p62"/>
          <p:cNvSpPr txBox="1"/>
          <p:nvPr/>
        </p:nvSpPr>
        <p:spPr>
          <a:xfrm flipH="1">
            <a:off x="4573997" y="3471962"/>
            <a:ext cx="19251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p:txBody>
      </p:sp>
      <p:sp>
        <p:nvSpPr>
          <p:cNvPr id="670" name="Google Shape;670;p62"/>
          <p:cNvSpPr txBox="1"/>
          <p:nvPr/>
        </p:nvSpPr>
        <p:spPr>
          <a:xfrm flipH="1">
            <a:off x="6498926" y="3163230"/>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20XX</a:t>
            </a:r>
            <a:endParaRPr sz="2400" b="1">
              <a:solidFill>
                <a:schemeClr val="dk1"/>
              </a:solidFill>
              <a:latin typeface="Open Sans"/>
              <a:ea typeface="Open Sans"/>
              <a:cs typeface="Open Sans"/>
              <a:sym typeface="Open Sans"/>
            </a:endParaRPr>
          </a:p>
        </p:txBody>
      </p:sp>
      <p:sp>
        <p:nvSpPr>
          <p:cNvPr id="671" name="Google Shape;671;p62"/>
          <p:cNvSpPr txBox="1"/>
          <p:nvPr/>
        </p:nvSpPr>
        <p:spPr>
          <a:xfrm flipH="1">
            <a:off x="6498926" y="3471931"/>
            <a:ext cx="19251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Jupiter is the biggest planet </a:t>
            </a:r>
            <a:endParaRPr>
              <a:solidFill>
                <a:schemeClr val="lt2"/>
              </a:solidFill>
              <a:latin typeface="Inter"/>
              <a:ea typeface="Inter"/>
              <a:cs typeface="Inter"/>
              <a:sym typeface="Inter"/>
            </a:endParaRPr>
          </a:p>
        </p:txBody>
      </p:sp>
      <p:pic>
        <p:nvPicPr>
          <p:cNvPr id="672" name="Google Shape;672;p62" title="Chart">
            <a:hlinkClick r:id="rId3"/>
          </p:cNvPr>
          <p:cNvPicPr preferRelativeResize="0"/>
          <p:nvPr/>
        </p:nvPicPr>
        <p:blipFill>
          <a:blip r:embed="rId4">
            <a:alphaModFix/>
          </a:blip>
          <a:stretch>
            <a:fillRect/>
          </a:stretch>
        </p:blipFill>
        <p:spPr>
          <a:xfrm>
            <a:off x="805032" y="1276023"/>
            <a:ext cx="7533937" cy="1705100"/>
          </a:xfrm>
          <a:prstGeom prst="rect">
            <a:avLst/>
          </a:prstGeom>
          <a:noFill/>
          <a:ln>
            <a:noFill/>
          </a:ln>
        </p:spPr>
      </p:pic>
      <p:sp>
        <p:nvSpPr>
          <p:cNvPr id="673" name="Google Shape;673;p62"/>
          <p:cNvSpPr txBox="1"/>
          <p:nvPr/>
        </p:nvSpPr>
        <p:spPr>
          <a:xfrm>
            <a:off x="720000" y="4364800"/>
            <a:ext cx="7704000" cy="23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Follow the link in the graph to modify its data and then paste the new one here. </a:t>
            </a:r>
            <a:r>
              <a:rPr lang="en" sz="1200" b="1">
                <a:solidFill>
                  <a:schemeClr val="dk1"/>
                </a:solidFill>
                <a:uFill>
                  <a:noFill/>
                </a:uFill>
                <a:latin typeface="Inter"/>
                <a:ea typeface="Inter"/>
                <a:cs typeface="Inter"/>
                <a:sym typeface="Inter"/>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cxnSp>
        <p:nvCxnSpPr>
          <p:cNvPr id="678" name="Google Shape;678;p63"/>
          <p:cNvCxnSpPr>
            <a:stCxn id="679" idx="2"/>
            <a:endCxn id="680" idx="0"/>
          </p:cNvCxnSpPr>
          <p:nvPr/>
        </p:nvCxnSpPr>
        <p:spPr>
          <a:xfrm rot="5400000">
            <a:off x="1708695" y="1255425"/>
            <a:ext cx="390000" cy="1240200"/>
          </a:xfrm>
          <a:prstGeom prst="bentConnector3">
            <a:avLst>
              <a:gd name="adj1" fmla="val 50011"/>
            </a:avLst>
          </a:prstGeom>
          <a:noFill/>
          <a:ln w="28575" cap="flat" cmpd="sng">
            <a:solidFill>
              <a:schemeClr val="dk2"/>
            </a:solidFill>
            <a:prstDash val="solid"/>
            <a:round/>
            <a:headEnd type="none" w="med" len="med"/>
            <a:tailEnd type="none" w="med" len="med"/>
          </a:ln>
        </p:spPr>
      </p:cxnSp>
      <p:cxnSp>
        <p:nvCxnSpPr>
          <p:cNvPr id="681" name="Google Shape;681;p63"/>
          <p:cNvCxnSpPr>
            <a:stCxn id="679" idx="2"/>
            <a:endCxn id="682" idx="0"/>
          </p:cNvCxnSpPr>
          <p:nvPr/>
        </p:nvCxnSpPr>
        <p:spPr>
          <a:xfrm rot="-5400000" flipH="1">
            <a:off x="2329095" y="1875225"/>
            <a:ext cx="390000" cy="600"/>
          </a:xfrm>
          <a:prstGeom prst="bentConnector3">
            <a:avLst>
              <a:gd name="adj1" fmla="val 50011"/>
            </a:avLst>
          </a:prstGeom>
          <a:noFill/>
          <a:ln w="28575" cap="flat" cmpd="sng">
            <a:solidFill>
              <a:schemeClr val="dk2"/>
            </a:solidFill>
            <a:prstDash val="solid"/>
            <a:round/>
            <a:headEnd type="none" w="med" len="med"/>
            <a:tailEnd type="none" w="med" len="med"/>
          </a:ln>
        </p:spPr>
      </p:cxnSp>
      <p:cxnSp>
        <p:nvCxnSpPr>
          <p:cNvPr id="683" name="Google Shape;683;p63"/>
          <p:cNvCxnSpPr>
            <a:stCxn id="679" idx="2"/>
            <a:endCxn id="684" idx="0"/>
          </p:cNvCxnSpPr>
          <p:nvPr/>
        </p:nvCxnSpPr>
        <p:spPr>
          <a:xfrm rot="-5400000" flipH="1">
            <a:off x="2948895" y="1255425"/>
            <a:ext cx="390000" cy="1240200"/>
          </a:xfrm>
          <a:prstGeom prst="bentConnector3">
            <a:avLst>
              <a:gd name="adj1" fmla="val 50011"/>
            </a:avLst>
          </a:prstGeom>
          <a:noFill/>
          <a:ln w="28575" cap="flat" cmpd="sng">
            <a:solidFill>
              <a:schemeClr val="dk2"/>
            </a:solidFill>
            <a:prstDash val="solid"/>
            <a:round/>
            <a:headEnd type="none" w="med" len="med"/>
            <a:tailEnd type="none" w="med" len="med"/>
          </a:ln>
        </p:spPr>
      </p:cxnSp>
      <p:cxnSp>
        <p:nvCxnSpPr>
          <p:cNvPr id="685" name="Google Shape;685;p63"/>
          <p:cNvCxnSpPr>
            <a:stCxn id="686" idx="2"/>
            <a:endCxn id="687" idx="0"/>
          </p:cNvCxnSpPr>
          <p:nvPr/>
        </p:nvCxnSpPr>
        <p:spPr>
          <a:xfrm rot="5400000">
            <a:off x="5805150" y="1255400"/>
            <a:ext cx="390000" cy="1240200"/>
          </a:xfrm>
          <a:prstGeom prst="bentConnector3">
            <a:avLst>
              <a:gd name="adj1" fmla="val 50014"/>
            </a:avLst>
          </a:prstGeom>
          <a:noFill/>
          <a:ln w="28575" cap="flat" cmpd="sng">
            <a:solidFill>
              <a:schemeClr val="dk2"/>
            </a:solidFill>
            <a:prstDash val="solid"/>
            <a:round/>
            <a:headEnd type="none" w="med" len="med"/>
            <a:tailEnd type="none" w="med" len="med"/>
          </a:ln>
        </p:spPr>
      </p:cxnSp>
      <p:cxnSp>
        <p:nvCxnSpPr>
          <p:cNvPr id="688" name="Google Shape;688;p63"/>
          <p:cNvCxnSpPr>
            <a:stCxn id="686" idx="2"/>
            <a:endCxn id="689" idx="0"/>
          </p:cNvCxnSpPr>
          <p:nvPr/>
        </p:nvCxnSpPr>
        <p:spPr>
          <a:xfrm rot="-5400000" flipH="1">
            <a:off x="6425550" y="1875200"/>
            <a:ext cx="390000" cy="600"/>
          </a:xfrm>
          <a:prstGeom prst="bentConnector3">
            <a:avLst>
              <a:gd name="adj1" fmla="val 50014"/>
            </a:avLst>
          </a:prstGeom>
          <a:noFill/>
          <a:ln w="28575" cap="flat" cmpd="sng">
            <a:solidFill>
              <a:schemeClr val="dk2"/>
            </a:solidFill>
            <a:prstDash val="solid"/>
            <a:round/>
            <a:headEnd type="none" w="med" len="med"/>
            <a:tailEnd type="none" w="med" len="med"/>
          </a:ln>
        </p:spPr>
      </p:cxnSp>
      <p:cxnSp>
        <p:nvCxnSpPr>
          <p:cNvPr id="690" name="Google Shape;690;p63"/>
          <p:cNvCxnSpPr>
            <a:stCxn id="686" idx="2"/>
            <a:endCxn id="691" idx="0"/>
          </p:cNvCxnSpPr>
          <p:nvPr/>
        </p:nvCxnSpPr>
        <p:spPr>
          <a:xfrm rot="-5400000" flipH="1">
            <a:off x="7045200" y="1255550"/>
            <a:ext cx="390000" cy="1239900"/>
          </a:xfrm>
          <a:prstGeom prst="bentConnector3">
            <a:avLst>
              <a:gd name="adj1" fmla="val 50014"/>
            </a:avLst>
          </a:prstGeom>
          <a:noFill/>
          <a:ln w="28575" cap="flat" cmpd="sng">
            <a:solidFill>
              <a:schemeClr val="dk2"/>
            </a:solidFill>
            <a:prstDash val="solid"/>
            <a:round/>
            <a:headEnd type="none" w="med" len="med"/>
            <a:tailEnd type="none" w="med" len="med"/>
          </a:ln>
        </p:spPr>
      </p:cxnSp>
      <p:sp>
        <p:nvSpPr>
          <p:cNvPr id="692" name="Google Shape;692;p6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Bird division</a:t>
            </a:r>
            <a:endParaRPr/>
          </a:p>
        </p:txBody>
      </p:sp>
      <p:sp>
        <p:nvSpPr>
          <p:cNvPr id="679" name="Google Shape;679;p63"/>
          <p:cNvSpPr txBox="1"/>
          <p:nvPr/>
        </p:nvSpPr>
        <p:spPr>
          <a:xfrm flipH="1">
            <a:off x="720045" y="1136625"/>
            <a:ext cx="3607500" cy="5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686" name="Google Shape;686;p63"/>
          <p:cNvSpPr txBox="1"/>
          <p:nvPr/>
        </p:nvSpPr>
        <p:spPr>
          <a:xfrm flipH="1">
            <a:off x="4816500" y="1136600"/>
            <a:ext cx="3607500" cy="5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Mars</a:t>
            </a:r>
            <a:endParaRPr sz="2400" b="1">
              <a:solidFill>
                <a:schemeClr val="dk1"/>
              </a:solidFill>
              <a:latin typeface="Open Sans"/>
              <a:ea typeface="Open Sans"/>
              <a:cs typeface="Open Sans"/>
              <a:sym typeface="Open Sans"/>
            </a:endParaRPr>
          </a:p>
        </p:txBody>
      </p:sp>
      <p:sp>
        <p:nvSpPr>
          <p:cNvPr id="680" name="Google Shape;680;p63"/>
          <p:cNvSpPr/>
          <p:nvPr/>
        </p:nvSpPr>
        <p:spPr>
          <a:xfrm>
            <a:off x="872400"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3"/>
          <p:cNvSpPr/>
          <p:nvPr/>
        </p:nvSpPr>
        <p:spPr>
          <a:xfrm>
            <a:off x="2112496"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3"/>
          <p:cNvSpPr/>
          <p:nvPr/>
        </p:nvSpPr>
        <p:spPr>
          <a:xfrm>
            <a:off x="3352580"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3"/>
          <p:cNvSpPr/>
          <p:nvPr/>
        </p:nvSpPr>
        <p:spPr>
          <a:xfrm>
            <a:off x="4968813"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3"/>
          <p:cNvSpPr/>
          <p:nvPr/>
        </p:nvSpPr>
        <p:spPr>
          <a:xfrm>
            <a:off x="6208904"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3"/>
          <p:cNvSpPr/>
          <p:nvPr/>
        </p:nvSpPr>
        <p:spPr>
          <a:xfrm>
            <a:off x="7448988"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63"/>
          <p:cNvGrpSpPr/>
          <p:nvPr/>
        </p:nvGrpSpPr>
        <p:grpSpPr>
          <a:xfrm>
            <a:off x="7710750" y="2311850"/>
            <a:ext cx="299075" cy="340125"/>
            <a:chOff x="7084300" y="3804650"/>
            <a:chExt cx="299075" cy="340125"/>
          </a:xfrm>
        </p:grpSpPr>
        <p:sp>
          <p:nvSpPr>
            <p:cNvPr id="694" name="Google Shape;694;p63"/>
            <p:cNvSpPr/>
            <p:nvPr/>
          </p:nvSpPr>
          <p:spPr>
            <a:xfrm>
              <a:off x="7128225" y="3921050"/>
              <a:ext cx="170425" cy="107175"/>
            </a:xfrm>
            <a:custGeom>
              <a:avLst/>
              <a:gdLst/>
              <a:ahLst/>
              <a:cxnLst/>
              <a:rect l="l" t="t" r="r" b="b"/>
              <a:pathLst>
                <a:path w="6817" h="4287" extrusionOk="0">
                  <a:moveTo>
                    <a:pt x="0" y="1"/>
                  </a:moveTo>
                  <a:lnTo>
                    <a:pt x="0" y="2"/>
                  </a:lnTo>
                  <a:lnTo>
                    <a:pt x="1" y="2"/>
                  </a:lnTo>
                  <a:cubicBezTo>
                    <a:pt x="1" y="2"/>
                    <a:pt x="0" y="1"/>
                    <a:pt x="0" y="1"/>
                  </a:cubicBezTo>
                  <a:close/>
                  <a:moveTo>
                    <a:pt x="1" y="2"/>
                  </a:moveTo>
                  <a:cubicBezTo>
                    <a:pt x="169" y="522"/>
                    <a:pt x="657" y="898"/>
                    <a:pt x="1232" y="898"/>
                  </a:cubicBezTo>
                  <a:lnTo>
                    <a:pt x="1686" y="898"/>
                  </a:lnTo>
                  <a:lnTo>
                    <a:pt x="1688" y="1296"/>
                  </a:lnTo>
                  <a:cubicBezTo>
                    <a:pt x="1688" y="1643"/>
                    <a:pt x="1825" y="1971"/>
                    <a:pt x="2073" y="2215"/>
                  </a:cubicBezTo>
                  <a:cubicBezTo>
                    <a:pt x="2315" y="2454"/>
                    <a:pt x="2633" y="2585"/>
                    <a:pt x="2967" y="2585"/>
                  </a:cubicBezTo>
                  <a:cubicBezTo>
                    <a:pt x="2971" y="2585"/>
                    <a:pt x="2975" y="2585"/>
                    <a:pt x="2978" y="2585"/>
                  </a:cubicBezTo>
                  <a:lnTo>
                    <a:pt x="3383" y="2582"/>
                  </a:lnTo>
                  <a:lnTo>
                    <a:pt x="3383" y="2582"/>
                  </a:lnTo>
                  <a:lnTo>
                    <a:pt x="3381" y="2985"/>
                  </a:lnTo>
                  <a:cubicBezTo>
                    <a:pt x="3380" y="3332"/>
                    <a:pt x="3514" y="3658"/>
                    <a:pt x="3759" y="3904"/>
                  </a:cubicBezTo>
                  <a:cubicBezTo>
                    <a:pt x="4003" y="4150"/>
                    <a:pt x="4329" y="4286"/>
                    <a:pt x="4677" y="4286"/>
                  </a:cubicBezTo>
                  <a:cubicBezTo>
                    <a:pt x="5857" y="4286"/>
                    <a:pt x="6817" y="3325"/>
                    <a:pt x="6817" y="2144"/>
                  </a:cubicBezTo>
                  <a:cubicBezTo>
                    <a:pt x="6817" y="962"/>
                    <a:pt x="5857" y="2"/>
                    <a:pt x="4677"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3"/>
            <p:cNvSpPr/>
            <p:nvPr/>
          </p:nvSpPr>
          <p:spPr>
            <a:xfrm>
              <a:off x="7360925" y="3889325"/>
              <a:ext cx="22450" cy="22450"/>
            </a:xfrm>
            <a:custGeom>
              <a:avLst/>
              <a:gdLst/>
              <a:ahLst/>
              <a:cxnLst/>
              <a:rect l="l" t="t" r="r" b="b"/>
              <a:pathLst>
                <a:path w="898" h="898" extrusionOk="0">
                  <a:moveTo>
                    <a:pt x="1" y="1"/>
                  </a:moveTo>
                  <a:lnTo>
                    <a:pt x="1" y="449"/>
                  </a:lnTo>
                  <a:cubicBezTo>
                    <a:pt x="1" y="696"/>
                    <a:pt x="202" y="897"/>
                    <a:pt x="449" y="897"/>
                  </a:cubicBezTo>
                  <a:cubicBezTo>
                    <a:pt x="695" y="897"/>
                    <a:pt x="898" y="696"/>
                    <a:pt x="898" y="449"/>
                  </a:cubicBezTo>
                  <a:lnTo>
                    <a:pt x="8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3"/>
            <p:cNvSpPr/>
            <p:nvPr/>
          </p:nvSpPr>
          <p:spPr>
            <a:xfrm>
              <a:off x="7084300" y="3846975"/>
              <a:ext cx="276325" cy="223550"/>
            </a:xfrm>
            <a:custGeom>
              <a:avLst/>
              <a:gdLst/>
              <a:ahLst/>
              <a:cxnLst/>
              <a:rect l="l" t="t" r="r" b="b"/>
              <a:pathLst>
                <a:path w="11053" h="8942" extrusionOk="0">
                  <a:moveTo>
                    <a:pt x="9821" y="1"/>
                  </a:moveTo>
                  <a:cubicBezTo>
                    <a:pt x="9449" y="1"/>
                    <a:pt x="9096" y="161"/>
                    <a:pt x="8850" y="439"/>
                  </a:cubicBezTo>
                  <a:lnTo>
                    <a:pt x="7223" y="2276"/>
                  </a:lnTo>
                  <a:cubicBezTo>
                    <a:pt x="8461" y="2621"/>
                    <a:pt x="9372" y="3759"/>
                    <a:pt x="9372" y="5106"/>
                  </a:cubicBezTo>
                  <a:cubicBezTo>
                    <a:pt x="9372" y="6727"/>
                    <a:pt x="8053" y="8046"/>
                    <a:pt x="6434" y="8046"/>
                  </a:cubicBezTo>
                  <a:cubicBezTo>
                    <a:pt x="5872" y="8046"/>
                    <a:pt x="5347" y="7827"/>
                    <a:pt x="4951" y="7430"/>
                  </a:cubicBezTo>
                  <a:cubicBezTo>
                    <a:pt x="4643" y="7121"/>
                    <a:pt x="4444" y="6735"/>
                    <a:pt x="4372" y="6315"/>
                  </a:cubicBezTo>
                  <a:cubicBezTo>
                    <a:pt x="3958" y="6244"/>
                    <a:pt x="3576" y="6048"/>
                    <a:pt x="3270" y="5746"/>
                  </a:cubicBezTo>
                  <a:cubicBezTo>
                    <a:pt x="2960" y="5439"/>
                    <a:pt x="2758" y="5055"/>
                    <a:pt x="2681" y="4635"/>
                  </a:cubicBezTo>
                  <a:cubicBezTo>
                    <a:pt x="1673" y="4487"/>
                    <a:pt x="897" y="3615"/>
                    <a:pt x="897" y="2565"/>
                  </a:cubicBezTo>
                  <a:cubicBezTo>
                    <a:pt x="897" y="1990"/>
                    <a:pt x="520" y="1503"/>
                    <a:pt x="0" y="1334"/>
                  </a:cubicBezTo>
                  <a:lnTo>
                    <a:pt x="0" y="2565"/>
                  </a:lnTo>
                  <a:cubicBezTo>
                    <a:pt x="0" y="3637"/>
                    <a:pt x="580" y="4633"/>
                    <a:pt x="1513" y="5165"/>
                  </a:cubicBezTo>
                  <a:lnTo>
                    <a:pt x="1692" y="5267"/>
                  </a:lnTo>
                  <a:lnTo>
                    <a:pt x="1712" y="5473"/>
                  </a:lnTo>
                  <a:cubicBezTo>
                    <a:pt x="1899" y="7450"/>
                    <a:pt x="3540" y="8941"/>
                    <a:pt x="5529" y="8941"/>
                  </a:cubicBezTo>
                  <a:lnTo>
                    <a:pt x="6434" y="8941"/>
                  </a:lnTo>
                  <a:cubicBezTo>
                    <a:pt x="8548" y="8941"/>
                    <a:pt x="10269" y="7221"/>
                    <a:pt x="10269" y="5106"/>
                  </a:cubicBezTo>
                  <a:lnTo>
                    <a:pt x="10269" y="898"/>
                  </a:lnTo>
                  <a:lnTo>
                    <a:pt x="11052" y="898"/>
                  </a:lnTo>
                  <a:cubicBezTo>
                    <a:pt x="10883" y="377"/>
                    <a:pt x="10396" y="1"/>
                    <a:pt x="9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3"/>
            <p:cNvSpPr/>
            <p:nvPr/>
          </p:nvSpPr>
          <p:spPr>
            <a:xfrm>
              <a:off x="7296000" y="3804650"/>
              <a:ext cx="67600" cy="30700"/>
            </a:xfrm>
            <a:custGeom>
              <a:avLst/>
              <a:gdLst/>
              <a:ahLst/>
              <a:cxnLst/>
              <a:rect l="l" t="t" r="r" b="b"/>
              <a:pathLst>
                <a:path w="2704" h="1228" extrusionOk="0">
                  <a:moveTo>
                    <a:pt x="1353" y="0"/>
                  </a:moveTo>
                  <a:cubicBezTo>
                    <a:pt x="1236" y="0"/>
                    <a:pt x="1126" y="44"/>
                    <a:pt x="1043" y="124"/>
                  </a:cubicBezTo>
                  <a:lnTo>
                    <a:pt x="859" y="299"/>
                  </a:lnTo>
                  <a:lnTo>
                    <a:pt x="624" y="207"/>
                  </a:lnTo>
                  <a:cubicBezTo>
                    <a:pt x="571" y="187"/>
                    <a:pt x="515" y="177"/>
                    <a:pt x="460" y="177"/>
                  </a:cubicBezTo>
                  <a:cubicBezTo>
                    <a:pt x="402" y="177"/>
                    <a:pt x="344" y="189"/>
                    <a:pt x="290" y="212"/>
                  </a:cubicBezTo>
                  <a:cubicBezTo>
                    <a:pt x="178" y="257"/>
                    <a:pt x="92" y="343"/>
                    <a:pt x="47" y="455"/>
                  </a:cubicBezTo>
                  <a:cubicBezTo>
                    <a:pt x="0" y="565"/>
                    <a:pt x="0" y="687"/>
                    <a:pt x="47" y="797"/>
                  </a:cubicBezTo>
                  <a:lnTo>
                    <a:pt x="225" y="1228"/>
                  </a:lnTo>
                  <a:cubicBezTo>
                    <a:pt x="559" y="1013"/>
                    <a:pt x="948" y="897"/>
                    <a:pt x="1353" y="897"/>
                  </a:cubicBezTo>
                  <a:cubicBezTo>
                    <a:pt x="1756" y="897"/>
                    <a:pt x="2154" y="1018"/>
                    <a:pt x="2479" y="1228"/>
                  </a:cubicBezTo>
                  <a:lnTo>
                    <a:pt x="2657" y="797"/>
                  </a:lnTo>
                  <a:cubicBezTo>
                    <a:pt x="2704" y="687"/>
                    <a:pt x="2704" y="565"/>
                    <a:pt x="2657" y="455"/>
                  </a:cubicBezTo>
                  <a:cubicBezTo>
                    <a:pt x="2612" y="343"/>
                    <a:pt x="2525" y="257"/>
                    <a:pt x="2415" y="212"/>
                  </a:cubicBezTo>
                  <a:cubicBezTo>
                    <a:pt x="2360" y="189"/>
                    <a:pt x="2302" y="177"/>
                    <a:pt x="2244" y="177"/>
                  </a:cubicBezTo>
                  <a:cubicBezTo>
                    <a:pt x="2189" y="177"/>
                    <a:pt x="2134" y="187"/>
                    <a:pt x="2082" y="207"/>
                  </a:cubicBezTo>
                  <a:lnTo>
                    <a:pt x="1845" y="299"/>
                  </a:lnTo>
                  <a:lnTo>
                    <a:pt x="1662" y="124"/>
                  </a:lnTo>
                  <a:cubicBezTo>
                    <a:pt x="1578" y="44"/>
                    <a:pt x="1467"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3"/>
            <p:cNvSpPr/>
            <p:nvPr/>
          </p:nvSpPr>
          <p:spPr>
            <a:xfrm>
              <a:off x="7160450" y="4083850"/>
              <a:ext cx="148200" cy="60925"/>
            </a:xfrm>
            <a:custGeom>
              <a:avLst/>
              <a:gdLst/>
              <a:ahLst/>
              <a:cxnLst/>
              <a:rect l="l" t="t" r="r" b="b"/>
              <a:pathLst>
                <a:path w="5928" h="2437" extrusionOk="0">
                  <a:moveTo>
                    <a:pt x="939" y="1"/>
                  </a:moveTo>
                  <a:lnTo>
                    <a:pt x="1323" y="1038"/>
                  </a:lnTo>
                  <a:cubicBezTo>
                    <a:pt x="1374" y="1176"/>
                    <a:pt x="1354" y="1326"/>
                    <a:pt x="1270" y="1448"/>
                  </a:cubicBezTo>
                  <a:cubicBezTo>
                    <a:pt x="1185" y="1570"/>
                    <a:pt x="1051" y="1640"/>
                    <a:pt x="902" y="1640"/>
                  </a:cubicBezTo>
                  <a:lnTo>
                    <a:pt x="0" y="1640"/>
                  </a:lnTo>
                  <a:lnTo>
                    <a:pt x="0" y="2437"/>
                  </a:lnTo>
                  <a:lnTo>
                    <a:pt x="902" y="2437"/>
                  </a:lnTo>
                  <a:cubicBezTo>
                    <a:pt x="1246" y="2437"/>
                    <a:pt x="1572" y="2295"/>
                    <a:pt x="1804" y="2049"/>
                  </a:cubicBezTo>
                  <a:cubicBezTo>
                    <a:pt x="2035" y="2292"/>
                    <a:pt x="2360" y="2437"/>
                    <a:pt x="2707" y="2437"/>
                  </a:cubicBezTo>
                  <a:lnTo>
                    <a:pt x="5928" y="2437"/>
                  </a:lnTo>
                  <a:lnTo>
                    <a:pt x="5928" y="1640"/>
                  </a:lnTo>
                  <a:lnTo>
                    <a:pt x="4512" y="1640"/>
                  </a:lnTo>
                  <a:cubicBezTo>
                    <a:pt x="4325" y="1640"/>
                    <a:pt x="4156" y="1522"/>
                    <a:pt x="4092" y="1347"/>
                  </a:cubicBezTo>
                  <a:lnTo>
                    <a:pt x="3688" y="254"/>
                  </a:lnTo>
                  <a:cubicBezTo>
                    <a:pt x="3588" y="260"/>
                    <a:pt x="3489" y="265"/>
                    <a:pt x="3388" y="265"/>
                  </a:cubicBezTo>
                  <a:lnTo>
                    <a:pt x="2843" y="265"/>
                  </a:lnTo>
                  <a:lnTo>
                    <a:pt x="3344" y="1623"/>
                  </a:lnTo>
                  <a:cubicBezTo>
                    <a:pt x="3345" y="1629"/>
                    <a:pt x="3348" y="1635"/>
                    <a:pt x="3350" y="1640"/>
                  </a:cubicBezTo>
                  <a:lnTo>
                    <a:pt x="2707" y="1640"/>
                  </a:lnTo>
                  <a:cubicBezTo>
                    <a:pt x="2520" y="1640"/>
                    <a:pt x="2351" y="1522"/>
                    <a:pt x="2287" y="1347"/>
                  </a:cubicBezTo>
                  <a:lnTo>
                    <a:pt x="2070" y="761"/>
                  </a:lnTo>
                  <a:lnTo>
                    <a:pt x="1872" y="224"/>
                  </a:lnTo>
                  <a:cubicBezTo>
                    <a:pt x="1552" y="182"/>
                    <a:pt x="1241" y="106"/>
                    <a:pt x="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63"/>
          <p:cNvGrpSpPr/>
          <p:nvPr/>
        </p:nvGrpSpPr>
        <p:grpSpPr>
          <a:xfrm>
            <a:off x="6450129" y="2323738"/>
            <a:ext cx="340150" cy="316350"/>
            <a:chOff x="5538925" y="3805025"/>
            <a:chExt cx="340150" cy="316350"/>
          </a:xfrm>
        </p:grpSpPr>
        <p:sp>
          <p:nvSpPr>
            <p:cNvPr id="700" name="Google Shape;700;p63"/>
            <p:cNvSpPr/>
            <p:nvPr/>
          </p:nvSpPr>
          <p:spPr>
            <a:xfrm>
              <a:off x="5628925" y="3995250"/>
              <a:ext cx="201450" cy="48525"/>
            </a:xfrm>
            <a:custGeom>
              <a:avLst/>
              <a:gdLst/>
              <a:ahLst/>
              <a:cxnLst/>
              <a:rect l="l" t="t" r="r" b="b"/>
              <a:pathLst>
                <a:path w="8058" h="1941" extrusionOk="0">
                  <a:moveTo>
                    <a:pt x="7307" y="1"/>
                  </a:moveTo>
                  <a:cubicBezTo>
                    <a:pt x="6909" y="567"/>
                    <a:pt x="6251" y="938"/>
                    <a:pt x="5508" y="938"/>
                  </a:cubicBezTo>
                  <a:lnTo>
                    <a:pt x="0" y="938"/>
                  </a:lnTo>
                  <a:cubicBezTo>
                    <a:pt x="172" y="1516"/>
                    <a:pt x="708" y="1940"/>
                    <a:pt x="1342" y="1940"/>
                  </a:cubicBezTo>
                  <a:lnTo>
                    <a:pt x="5508" y="1940"/>
                  </a:lnTo>
                  <a:cubicBezTo>
                    <a:pt x="6548" y="1940"/>
                    <a:pt x="7472" y="1442"/>
                    <a:pt x="8057" y="672"/>
                  </a:cubicBezTo>
                  <a:cubicBezTo>
                    <a:pt x="7755" y="508"/>
                    <a:pt x="7500" y="277"/>
                    <a:pt x="7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3"/>
            <p:cNvSpPr/>
            <p:nvPr/>
          </p:nvSpPr>
          <p:spPr>
            <a:xfrm>
              <a:off x="5538925" y="3973700"/>
              <a:ext cx="58775" cy="25075"/>
            </a:xfrm>
            <a:custGeom>
              <a:avLst/>
              <a:gdLst/>
              <a:ahLst/>
              <a:cxnLst/>
              <a:rect l="l" t="t" r="r" b="b"/>
              <a:pathLst>
                <a:path w="2351" h="1003" extrusionOk="0">
                  <a:moveTo>
                    <a:pt x="0" y="1"/>
                  </a:moveTo>
                  <a:cubicBezTo>
                    <a:pt x="172" y="579"/>
                    <a:pt x="709" y="1003"/>
                    <a:pt x="1343" y="1003"/>
                  </a:cubicBezTo>
                  <a:lnTo>
                    <a:pt x="2350" y="1003"/>
                  </a:lnTo>
                  <a:cubicBezTo>
                    <a:pt x="2115" y="719"/>
                    <a:pt x="1950" y="376"/>
                    <a:pt x="1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3"/>
            <p:cNvSpPr/>
            <p:nvPr/>
          </p:nvSpPr>
          <p:spPr>
            <a:xfrm>
              <a:off x="5606375" y="3928725"/>
              <a:ext cx="59550" cy="25075"/>
            </a:xfrm>
            <a:custGeom>
              <a:avLst/>
              <a:gdLst/>
              <a:ahLst/>
              <a:cxnLst/>
              <a:rect l="l" t="t" r="r" b="b"/>
              <a:pathLst>
                <a:path w="2382" h="1003" extrusionOk="0">
                  <a:moveTo>
                    <a:pt x="1" y="0"/>
                  </a:moveTo>
                  <a:cubicBezTo>
                    <a:pt x="173" y="579"/>
                    <a:pt x="710" y="1003"/>
                    <a:pt x="1344" y="1003"/>
                  </a:cubicBezTo>
                  <a:lnTo>
                    <a:pt x="1912" y="1003"/>
                  </a:lnTo>
                  <a:cubicBezTo>
                    <a:pt x="1981" y="625"/>
                    <a:pt x="2146" y="283"/>
                    <a:pt x="2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3"/>
            <p:cNvSpPr/>
            <p:nvPr/>
          </p:nvSpPr>
          <p:spPr>
            <a:xfrm>
              <a:off x="5606425" y="3928725"/>
              <a:ext cx="195225" cy="70050"/>
            </a:xfrm>
            <a:custGeom>
              <a:avLst/>
              <a:gdLst/>
              <a:ahLst/>
              <a:cxnLst/>
              <a:rect l="l" t="t" r="r" b="b"/>
              <a:pathLst>
                <a:path w="7809" h="2802" extrusionOk="0">
                  <a:moveTo>
                    <a:pt x="4071" y="0"/>
                  </a:moveTo>
                  <a:cubicBezTo>
                    <a:pt x="3298" y="0"/>
                    <a:pt x="2671" y="628"/>
                    <a:pt x="2671" y="1401"/>
                  </a:cubicBezTo>
                  <a:lnTo>
                    <a:pt x="2671" y="1800"/>
                  </a:lnTo>
                  <a:lnTo>
                    <a:pt x="0" y="1800"/>
                  </a:lnTo>
                  <a:cubicBezTo>
                    <a:pt x="172" y="2378"/>
                    <a:pt x="708" y="2802"/>
                    <a:pt x="1342" y="2802"/>
                  </a:cubicBezTo>
                  <a:lnTo>
                    <a:pt x="6408" y="2802"/>
                  </a:lnTo>
                  <a:cubicBezTo>
                    <a:pt x="7181" y="2802"/>
                    <a:pt x="7809" y="2172"/>
                    <a:pt x="7809" y="1401"/>
                  </a:cubicBezTo>
                  <a:cubicBezTo>
                    <a:pt x="7809" y="628"/>
                    <a:pt x="7181" y="0"/>
                    <a:pt x="6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3"/>
            <p:cNvSpPr/>
            <p:nvPr/>
          </p:nvSpPr>
          <p:spPr>
            <a:xfrm>
              <a:off x="5805475" y="3906225"/>
              <a:ext cx="41150" cy="88550"/>
            </a:xfrm>
            <a:custGeom>
              <a:avLst/>
              <a:gdLst/>
              <a:ahLst/>
              <a:cxnLst/>
              <a:rect l="l" t="t" r="r" b="b"/>
              <a:pathLst>
                <a:path w="1646" h="3542" extrusionOk="0">
                  <a:moveTo>
                    <a:pt x="1" y="1"/>
                  </a:moveTo>
                  <a:lnTo>
                    <a:pt x="532" y="1608"/>
                  </a:lnTo>
                  <a:lnTo>
                    <a:pt x="533" y="1608"/>
                  </a:lnTo>
                  <a:cubicBezTo>
                    <a:pt x="604" y="1827"/>
                    <a:pt x="644" y="2060"/>
                    <a:pt x="644" y="2301"/>
                  </a:cubicBezTo>
                  <a:cubicBezTo>
                    <a:pt x="644" y="2831"/>
                    <a:pt x="941" y="3305"/>
                    <a:pt x="1395" y="3542"/>
                  </a:cubicBezTo>
                  <a:cubicBezTo>
                    <a:pt x="1557" y="3160"/>
                    <a:pt x="1646" y="2740"/>
                    <a:pt x="1646" y="2301"/>
                  </a:cubicBezTo>
                  <a:cubicBezTo>
                    <a:pt x="1646" y="1955"/>
                    <a:pt x="1592" y="1617"/>
                    <a:pt x="1484" y="1293"/>
                  </a:cubicBez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3"/>
            <p:cNvSpPr/>
            <p:nvPr/>
          </p:nvSpPr>
          <p:spPr>
            <a:xfrm>
              <a:off x="5699675" y="4063675"/>
              <a:ext cx="111175" cy="57700"/>
            </a:xfrm>
            <a:custGeom>
              <a:avLst/>
              <a:gdLst/>
              <a:ahLst/>
              <a:cxnLst/>
              <a:rect l="l" t="t" r="r" b="b"/>
              <a:pathLst>
                <a:path w="4447" h="2308" extrusionOk="0">
                  <a:moveTo>
                    <a:pt x="0" y="0"/>
                  </a:moveTo>
                  <a:lnTo>
                    <a:pt x="0" y="2308"/>
                  </a:lnTo>
                  <a:lnTo>
                    <a:pt x="4447" y="2308"/>
                  </a:lnTo>
                  <a:lnTo>
                    <a:pt x="4447" y="1511"/>
                  </a:lnTo>
                  <a:lnTo>
                    <a:pt x="2596" y="1511"/>
                  </a:lnTo>
                  <a:lnTo>
                    <a:pt x="2596" y="0"/>
                  </a:lnTo>
                  <a:lnTo>
                    <a:pt x="1799" y="0"/>
                  </a:lnTo>
                  <a:lnTo>
                    <a:pt x="1799" y="1511"/>
                  </a:lnTo>
                  <a:lnTo>
                    <a:pt x="797" y="1511"/>
                  </a:lnTo>
                  <a:lnTo>
                    <a:pt x="7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3"/>
            <p:cNvSpPr/>
            <p:nvPr/>
          </p:nvSpPr>
          <p:spPr>
            <a:xfrm>
              <a:off x="5787825" y="3805025"/>
              <a:ext cx="91250" cy="81275"/>
            </a:xfrm>
            <a:custGeom>
              <a:avLst/>
              <a:gdLst/>
              <a:ahLst/>
              <a:cxnLst/>
              <a:rect l="l" t="t" r="r" b="b"/>
              <a:pathLst>
                <a:path w="3650" h="3251" extrusionOk="0">
                  <a:moveTo>
                    <a:pt x="1401" y="1"/>
                  </a:moveTo>
                  <a:cubicBezTo>
                    <a:pt x="630" y="1"/>
                    <a:pt x="0" y="628"/>
                    <a:pt x="0" y="1401"/>
                  </a:cubicBezTo>
                  <a:cubicBezTo>
                    <a:pt x="0" y="1744"/>
                    <a:pt x="56" y="2082"/>
                    <a:pt x="163" y="2408"/>
                  </a:cubicBezTo>
                  <a:lnTo>
                    <a:pt x="442" y="3250"/>
                  </a:lnTo>
                  <a:lnTo>
                    <a:pt x="1498" y="3250"/>
                  </a:lnTo>
                  <a:lnTo>
                    <a:pt x="1114" y="2093"/>
                  </a:lnTo>
                  <a:cubicBezTo>
                    <a:pt x="1082" y="1996"/>
                    <a:pt x="1058" y="1898"/>
                    <a:pt x="1039" y="1800"/>
                  </a:cubicBezTo>
                  <a:lnTo>
                    <a:pt x="3650" y="1800"/>
                  </a:lnTo>
                  <a:lnTo>
                    <a:pt x="3650" y="1003"/>
                  </a:lnTo>
                  <a:lnTo>
                    <a:pt x="2744" y="1003"/>
                  </a:lnTo>
                  <a:cubicBezTo>
                    <a:pt x="2572" y="423"/>
                    <a:pt x="2035" y="1"/>
                    <a:pt x="1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63"/>
          <p:cNvGrpSpPr/>
          <p:nvPr/>
        </p:nvGrpSpPr>
        <p:grpSpPr>
          <a:xfrm>
            <a:off x="5210025" y="2311825"/>
            <a:ext cx="340175" cy="340175"/>
            <a:chOff x="4780925" y="3804650"/>
            <a:chExt cx="340175" cy="340175"/>
          </a:xfrm>
        </p:grpSpPr>
        <p:sp>
          <p:nvSpPr>
            <p:cNvPr id="708" name="Google Shape;708;p63"/>
            <p:cNvSpPr/>
            <p:nvPr/>
          </p:nvSpPr>
          <p:spPr>
            <a:xfrm>
              <a:off x="5089225" y="3807150"/>
              <a:ext cx="31875" cy="19950"/>
            </a:xfrm>
            <a:custGeom>
              <a:avLst/>
              <a:gdLst/>
              <a:ahLst/>
              <a:cxnLst/>
              <a:rect l="l" t="t" r="r" b="b"/>
              <a:pathLst>
                <a:path w="1275" h="798" extrusionOk="0">
                  <a:moveTo>
                    <a:pt x="0" y="0"/>
                  </a:moveTo>
                  <a:cubicBezTo>
                    <a:pt x="165" y="234"/>
                    <a:pt x="283" y="504"/>
                    <a:pt x="338" y="797"/>
                  </a:cubicBezTo>
                  <a:lnTo>
                    <a:pt x="1274" y="797"/>
                  </a:lnTo>
                  <a:lnTo>
                    <a:pt x="1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3"/>
            <p:cNvSpPr/>
            <p:nvPr/>
          </p:nvSpPr>
          <p:spPr>
            <a:xfrm>
              <a:off x="4780925" y="3995175"/>
              <a:ext cx="139000" cy="22450"/>
            </a:xfrm>
            <a:custGeom>
              <a:avLst/>
              <a:gdLst/>
              <a:ahLst/>
              <a:cxnLst/>
              <a:rect l="l" t="t" r="r" b="b"/>
              <a:pathLst>
                <a:path w="5560" h="898" extrusionOk="0">
                  <a:moveTo>
                    <a:pt x="0" y="0"/>
                  </a:moveTo>
                  <a:cubicBezTo>
                    <a:pt x="168" y="520"/>
                    <a:pt x="657" y="897"/>
                    <a:pt x="1232" y="897"/>
                  </a:cubicBezTo>
                  <a:lnTo>
                    <a:pt x="5560" y="897"/>
                  </a:lnTo>
                  <a:cubicBezTo>
                    <a:pt x="5356" y="639"/>
                    <a:pt x="5212" y="334"/>
                    <a:pt x="5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3"/>
            <p:cNvSpPr/>
            <p:nvPr/>
          </p:nvSpPr>
          <p:spPr>
            <a:xfrm>
              <a:off x="4865950" y="3952825"/>
              <a:ext cx="212775" cy="64800"/>
            </a:xfrm>
            <a:custGeom>
              <a:avLst/>
              <a:gdLst/>
              <a:ahLst/>
              <a:cxnLst/>
              <a:rect l="l" t="t" r="r" b="b"/>
              <a:pathLst>
                <a:path w="8511" h="2592" extrusionOk="0">
                  <a:moveTo>
                    <a:pt x="1232" y="1"/>
                  </a:moveTo>
                  <a:cubicBezTo>
                    <a:pt x="657" y="1"/>
                    <a:pt x="168" y="378"/>
                    <a:pt x="0" y="898"/>
                  </a:cubicBezTo>
                  <a:lnTo>
                    <a:pt x="2506" y="898"/>
                  </a:lnTo>
                  <a:lnTo>
                    <a:pt x="2506" y="1296"/>
                  </a:lnTo>
                  <a:cubicBezTo>
                    <a:pt x="2506" y="2010"/>
                    <a:pt x="3087" y="2591"/>
                    <a:pt x="3801" y="2591"/>
                  </a:cubicBezTo>
                  <a:lnTo>
                    <a:pt x="7215" y="2591"/>
                  </a:lnTo>
                  <a:cubicBezTo>
                    <a:pt x="7929" y="2591"/>
                    <a:pt x="8510" y="2010"/>
                    <a:pt x="8510" y="1296"/>
                  </a:cubicBezTo>
                  <a:cubicBezTo>
                    <a:pt x="8510" y="582"/>
                    <a:pt x="7929" y="1"/>
                    <a:pt x="7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3"/>
            <p:cNvSpPr/>
            <p:nvPr/>
          </p:nvSpPr>
          <p:spPr>
            <a:xfrm>
              <a:off x="4887100" y="3804650"/>
              <a:ext cx="233950" cy="255300"/>
            </a:xfrm>
            <a:custGeom>
              <a:avLst/>
              <a:gdLst/>
              <a:ahLst/>
              <a:cxnLst/>
              <a:rect l="l" t="t" r="r" b="b"/>
              <a:pathLst>
                <a:path w="9358" h="10212" extrusionOk="0">
                  <a:moveTo>
                    <a:pt x="6369" y="0"/>
                  </a:moveTo>
                  <a:cubicBezTo>
                    <a:pt x="4955" y="0"/>
                    <a:pt x="3805" y="1151"/>
                    <a:pt x="3805" y="2565"/>
                  </a:cubicBezTo>
                  <a:cubicBezTo>
                    <a:pt x="3805" y="3981"/>
                    <a:pt x="4955" y="5131"/>
                    <a:pt x="6369" y="5131"/>
                  </a:cubicBezTo>
                  <a:cubicBezTo>
                    <a:pt x="7524" y="5131"/>
                    <a:pt x="8461" y="6070"/>
                    <a:pt x="8461" y="7223"/>
                  </a:cubicBezTo>
                  <a:cubicBezTo>
                    <a:pt x="8461" y="8376"/>
                    <a:pt x="7524" y="9315"/>
                    <a:pt x="6369" y="9315"/>
                  </a:cubicBezTo>
                  <a:lnTo>
                    <a:pt x="1" y="9315"/>
                  </a:lnTo>
                  <a:cubicBezTo>
                    <a:pt x="168" y="9834"/>
                    <a:pt x="657" y="10212"/>
                    <a:pt x="1233" y="10212"/>
                  </a:cubicBezTo>
                  <a:lnTo>
                    <a:pt x="6369" y="10212"/>
                  </a:lnTo>
                  <a:cubicBezTo>
                    <a:pt x="8017" y="10212"/>
                    <a:pt x="9358" y="8871"/>
                    <a:pt x="9358" y="7223"/>
                  </a:cubicBezTo>
                  <a:cubicBezTo>
                    <a:pt x="9358" y="5575"/>
                    <a:pt x="8017" y="4234"/>
                    <a:pt x="6369" y="4234"/>
                  </a:cubicBezTo>
                  <a:cubicBezTo>
                    <a:pt x="5450" y="4234"/>
                    <a:pt x="4701" y="3486"/>
                    <a:pt x="4701" y="2565"/>
                  </a:cubicBezTo>
                  <a:cubicBezTo>
                    <a:pt x="4701" y="1646"/>
                    <a:pt x="5450" y="897"/>
                    <a:pt x="6369" y="897"/>
                  </a:cubicBezTo>
                  <a:lnTo>
                    <a:pt x="7602" y="897"/>
                  </a:lnTo>
                  <a:cubicBezTo>
                    <a:pt x="7433" y="378"/>
                    <a:pt x="6944" y="0"/>
                    <a:pt x="6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3"/>
            <p:cNvSpPr/>
            <p:nvPr/>
          </p:nvSpPr>
          <p:spPr>
            <a:xfrm>
              <a:off x="4951000" y="4079850"/>
              <a:ext cx="105225" cy="64975"/>
            </a:xfrm>
            <a:custGeom>
              <a:avLst/>
              <a:gdLst/>
              <a:ahLst/>
              <a:cxnLst/>
              <a:rect l="l" t="t" r="r" b="b"/>
              <a:pathLst>
                <a:path w="4209" h="2599" extrusionOk="0">
                  <a:moveTo>
                    <a:pt x="0" y="1"/>
                  </a:moveTo>
                  <a:lnTo>
                    <a:pt x="0" y="2598"/>
                  </a:lnTo>
                  <a:lnTo>
                    <a:pt x="4209" y="2598"/>
                  </a:lnTo>
                  <a:lnTo>
                    <a:pt x="4209" y="1800"/>
                  </a:lnTo>
                  <a:lnTo>
                    <a:pt x="2491" y="1800"/>
                  </a:lnTo>
                  <a:lnTo>
                    <a:pt x="2491" y="1"/>
                  </a:lnTo>
                  <a:lnTo>
                    <a:pt x="1694" y="1"/>
                  </a:lnTo>
                  <a:lnTo>
                    <a:pt x="1694" y="1800"/>
                  </a:lnTo>
                  <a:lnTo>
                    <a:pt x="797" y="1800"/>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63"/>
          <p:cNvGrpSpPr/>
          <p:nvPr/>
        </p:nvGrpSpPr>
        <p:grpSpPr>
          <a:xfrm>
            <a:off x="3605630" y="2311825"/>
            <a:ext cx="316500" cy="340175"/>
            <a:chOff x="6326425" y="2123375"/>
            <a:chExt cx="316500" cy="340175"/>
          </a:xfrm>
        </p:grpSpPr>
        <p:sp>
          <p:nvSpPr>
            <p:cNvPr id="714" name="Google Shape;714;p63"/>
            <p:cNvSpPr/>
            <p:nvPr/>
          </p:nvSpPr>
          <p:spPr>
            <a:xfrm>
              <a:off x="6326425" y="2292475"/>
              <a:ext cx="32025" cy="22375"/>
            </a:xfrm>
            <a:custGeom>
              <a:avLst/>
              <a:gdLst/>
              <a:ahLst/>
              <a:cxnLst/>
              <a:rect l="l" t="t" r="r" b="b"/>
              <a:pathLst>
                <a:path w="1281" h="895" extrusionOk="0">
                  <a:moveTo>
                    <a:pt x="0" y="0"/>
                  </a:moveTo>
                  <a:cubicBezTo>
                    <a:pt x="169" y="518"/>
                    <a:pt x="657" y="894"/>
                    <a:pt x="1230" y="894"/>
                  </a:cubicBezTo>
                  <a:lnTo>
                    <a:pt x="1280" y="894"/>
                  </a:lnTo>
                  <a:cubicBezTo>
                    <a:pt x="1078" y="637"/>
                    <a:pt x="934" y="333"/>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3"/>
            <p:cNvSpPr/>
            <p:nvPr/>
          </p:nvSpPr>
          <p:spPr>
            <a:xfrm>
              <a:off x="6368725" y="2292475"/>
              <a:ext cx="31975" cy="22375"/>
            </a:xfrm>
            <a:custGeom>
              <a:avLst/>
              <a:gdLst/>
              <a:ahLst/>
              <a:cxnLst/>
              <a:rect l="l" t="t" r="r" b="b"/>
              <a:pathLst>
                <a:path w="1279" h="895" extrusionOk="0">
                  <a:moveTo>
                    <a:pt x="0" y="0"/>
                  </a:moveTo>
                  <a:cubicBezTo>
                    <a:pt x="168" y="518"/>
                    <a:pt x="655" y="894"/>
                    <a:pt x="1229" y="894"/>
                  </a:cubicBezTo>
                  <a:lnTo>
                    <a:pt x="1279" y="894"/>
                  </a:lnTo>
                  <a:cubicBezTo>
                    <a:pt x="1076" y="637"/>
                    <a:pt x="933" y="333"/>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3"/>
            <p:cNvSpPr/>
            <p:nvPr/>
          </p:nvSpPr>
          <p:spPr>
            <a:xfrm>
              <a:off x="6410975" y="2292475"/>
              <a:ext cx="43950" cy="22375"/>
            </a:xfrm>
            <a:custGeom>
              <a:avLst/>
              <a:gdLst/>
              <a:ahLst/>
              <a:cxnLst/>
              <a:rect l="l" t="t" r="r" b="b"/>
              <a:pathLst>
                <a:path w="1758" h="895" extrusionOk="0">
                  <a:moveTo>
                    <a:pt x="1" y="0"/>
                  </a:moveTo>
                  <a:cubicBezTo>
                    <a:pt x="168" y="518"/>
                    <a:pt x="656" y="894"/>
                    <a:pt x="1229" y="894"/>
                  </a:cubicBezTo>
                  <a:lnTo>
                    <a:pt x="1758" y="894"/>
                  </a:lnTo>
                  <a:cubicBezTo>
                    <a:pt x="1555" y="637"/>
                    <a:pt x="1412" y="333"/>
                    <a:pt x="1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3"/>
            <p:cNvSpPr/>
            <p:nvPr/>
          </p:nvSpPr>
          <p:spPr>
            <a:xfrm>
              <a:off x="6368725" y="2250200"/>
              <a:ext cx="43950" cy="22375"/>
            </a:xfrm>
            <a:custGeom>
              <a:avLst/>
              <a:gdLst/>
              <a:ahLst/>
              <a:cxnLst/>
              <a:rect l="l" t="t" r="r" b="b"/>
              <a:pathLst>
                <a:path w="1758" h="895" extrusionOk="0">
                  <a:moveTo>
                    <a:pt x="0" y="1"/>
                  </a:moveTo>
                  <a:cubicBezTo>
                    <a:pt x="168" y="519"/>
                    <a:pt x="655" y="894"/>
                    <a:pt x="1229" y="894"/>
                  </a:cubicBezTo>
                  <a:lnTo>
                    <a:pt x="1757" y="894"/>
                  </a:lnTo>
                  <a:cubicBezTo>
                    <a:pt x="1555" y="638"/>
                    <a:pt x="1412" y="333"/>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3"/>
            <p:cNvSpPr/>
            <p:nvPr/>
          </p:nvSpPr>
          <p:spPr>
            <a:xfrm>
              <a:off x="6326425" y="2207950"/>
              <a:ext cx="43975" cy="22325"/>
            </a:xfrm>
            <a:custGeom>
              <a:avLst/>
              <a:gdLst/>
              <a:ahLst/>
              <a:cxnLst/>
              <a:rect l="l" t="t" r="r" b="b"/>
              <a:pathLst>
                <a:path w="1759" h="893" extrusionOk="0">
                  <a:moveTo>
                    <a:pt x="0" y="0"/>
                  </a:moveTo>
                  <a:cubicBezTo>
                    <a:pt x="169" y="518"/>
                    <a:pt x="657" y="892"/>
                    <a:pt x="1230" y="892"/>
                  </a:cubicBezTo>
                  <a:lnTo>
                    <a:pt x="1759" y="892"/>
                  </a:lnTo>
                  <a:cubicBezTo>
                    <a:pt x="1556" y="637"/>
                    <a:pt x="1413" y="332"/>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3"/>
            <p:cNvSpPr/>
            <p:nvPr/>
          </p:nvSpPr>
          <p:spPr>
            <a:xfrm>
              <a:off x="6380675" y="2207950"/>
              <a:ext cx="168700" cy="106900"/>
            </a:xfrm>
            <a:custGeom>
              <a:avLst/>
              <a:gdLst/>
              <a:ahLst/>
              <a:cxnLst/>
              <a:rect l="l" t="t" r="r" b="b"/>
              <a:pathLst>
                <a:path w="6748" h="4276" extrusionOk="0">
                  <a:moveTo>
                    <a:pt x="1" y="0"/>
                  </a:moveTo>
                  <a:cubicBezTo>
                    <a:pt x="170" y="518"/>
                    <a:pt x="656" y="892"/>
                    <a:pt x="1229" y="892"/>
                  </a:cubicBezTo>
                  <a:lnTo>
                    <a:pt x="1628" y="892"/>
                  </a:lnTo>
                  <a:lnTo>
                    <a:pt x="1628" y="1292"/>
                  </a:lnTo>
                  <a:cubicBezTo>
                    <a:pt x="1628" y="2005"/>
                    <a:pt x="2207" y="2584"/>
                    <a:pt x="2920" y="2584"/>
                  </a:cubicBezTo>
                  <a:lnTo>
                    <a:pt x="3318" y="2584"/>
                  </a:lnTo>
                  <a:lnTo>
                    <a:pt x="3318" y="2983"/>
                  </a:lnTo>
                  <a:cubicBezTo>
                    <a:pt x="3318" y="3695"/>
                    <a:pt x="3898" y="4275"/>
                    <a:pt x="4610" y="4275"/>
                  </a:cubicBezTo>
                  <a:cubicBezTo>
                    <a:pt x="5789" y="4275"/>
                    <a:pt x="6748" y="3317"/>
                    <a:pt x="6748" y="2138"/>
                  </a:cubicBezTo>
                  <a:cubicBezTo>
                    <a:pt x="6748" y="959"/>
                    <a:pt x="5789"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3"/>
            <p:cNvSpPr/>
            <p:nvPr/>
          </p:nvSpPr>
          <p:spPr>
            <a:xfrm>
              <a:off x="6422950" y="2123375"/>
              <a:ext cx="219975" cy="256250"/>
            </a:xfrm>
            <a:custGeom>
              <a:avLst/>
              <a:gdLst/>
              <a:ahLst/>
              <a:cxnLst/>
              <a:rect l="l" t="t" r="r" b="b"/>
              <a:pathLst>
                <a:path w="8799" h="10250" extrusionOk="0">
                  <a:moveTo>
                    <a:pt x="5009" y="1317"/>
                  </a:moveTo>
                  <a:lnTo>
                    <a:pt x="5009" y="2114"/>
                  </a:lnTo>
                  <a:lnTo>
                    <a:pt x="4212" y="2114"/>
                  </a:lnTo>
                  <a:lnTo>
                    <a:pt x="4212" y="1317"/>
                  </a:lnTo>
                  <a:close/>
                  <a:moveTo>
                    <a:pt x="7122" y="1317"/>
                  </a:moveTo>
                  <a:lnTo>
                    <a:pt x="7122" y="2114"/>
                  </a:lnTo>
                  <a:lnTo>
                    <a:pt x="6325" y="2114"/>
                  </a:lnTo>
                  <a:lnTo>
                    <a:pt x="6325" y="1317"/>
                  </a:lnTo>
                  <a:close/>
                  <a:moveTo>
                    <a:pt x="3765" y="1"/>
                  </a:moveTo>
                  <a:cubicBezTo>
                    <a:pt x="3191" y="1"/>
                    <a:pt x="2704" y="377"/>
                    <a:pt x="2536" y="894"/>
                  </a:cubicBezTo>
                  <a:lnTo>
                    <a:pt x="3318" y="894"/>
                  </a:lnTo>
                  <a:lnTo>
                    <a:pt x="3318" y="2612"/>
                  </a:lnTo>
                  <a:cubicBezTo>
                    <a:pt x="4749" y="2808"/>
                    <a:pt x="5854" y="4037"/>
                    <a:pt x="5854" y="5521"/>
                  </a:cubicBezTo>
                  <a:cubicBezTo>
                    <a:pt x="5854" y="7139"/>
                    <a:pt x="4538" y="8455"/>
                    <a:pt x="2919" y="8455"/>
                  </a:cubicBezTo>
                  <a:lnTo>
                    <a:pt x="0" y="8455"/>
                  </a:lnTo>
                  <a:cubicBezTo>
                    <a:pt x="168" y="8973"/>
                    <a:pt x="655" y="9349"/>
                    <a:pt x="1229" y="9349"/>
                  </a:cubicBezTo>
                  <a:lnTo>
                    <a:pt x="1532" y="9349"/>
                  </a:lnTo>
                  <a:lnTo>
                    <a:pt x="1781" y="10250"/>
                  </a:lnTo>
                  <a:lnTo>
                    <a:pt x="4634" y="10250"/>
                  </a:lnTo>
                  <a:lnTo>
                    <a:pt x="4634" y="9349"/>
                  </a:lnTo>
                  <a:lnTo>
                    <a:pt x="5033" y="9349"/>
                  </a:lnTo>
                  <a:cubicBezTo>
                    <a:pt x="6678" y="9349"/>
                    <a:pt x="8015" y="8010"/>
                    <a:pt x="8015" y="6366"/>
                  </a:cubicBezTo>
                  <a:lnTo>
                    <a:pt x="8015" y="894"/>
                  </a:lnTo>
                  <a:lnTo>
                    <a:pt x="8799" y="894"/>
                  </a:lnTo>
                  <a:cubicBezTo>
                    <a:pt x="8630" y="377"/>
                    <a:pt x="8142" y="1"/>
                    <a:pt x="7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3"/>
            <p:cNvSpPr/>
            <p:nvPr/>
          </p:nvSpPr>
          <p:spPr>
            <a:xfrm>
              <a:off x="6443700" y="2399525"/>
              <a:ext cx="167875" cy="64025"/>
            </a:xfrm>
            <a:custGeom>
              <a:avLst/>
              <a:gdLst/>
              <a:ahLst/>
              <a:cxnLst/>
              <a:rect l="l" t="t" r="r" b="b"/>
              <a:pathLst>
                <a:path w="6715" h="2561" extrusionOk="0">
                  <a:moveTo>
                    <a:pt x="2088" y="1"/>
                  </a:moveTo>
                  <a:lnTo>
                    <a:pt x="2379" y="894"/>
                  </a:lnTo>
                  <a:lnTo>
                    <a:pt x="1667" y="894"/>
                  </a:lnTo>
                  <a:cubicBezTo>
                    <a:pt x="746" y="894"/>
                    <a:pt x="0" y="1640"/>
                    <a:pt x="0" y="2561"/>
                  </a:cubicBezTo>
                  <a:lnTo>
                    <a:pt x="797" y="2561"/>
                  </a:lnTo>
                  <a:cubicBezTo>
                    <a:pt x="797" y="2082"/>
                    <a:pt x="1187" y="1691"/>
                    <a:pt x="1667" y="1691"/>
                  </a:cubicBezTo>
                  <a:lnTo>
                    <a:pt x="3357" y="1691"/>
                  </a:lnTo>
                  <a:cubicBezTo>
                    <a:pt x="3837" y="1691"/>
                    <a:pt x="4227" y="2082"/>
                    <a:pt x="4227" y="2561"/>
                  </a:cubicBezTo>
                  <a:lnTo>
                    <a:pt x="5024" y="2561"/>
                  </a:lnTo>
                  <a:cubicBezTo>
                    <a:pt x="5024" y="2242"/>
                    <a:pt x="4935" y="1945"/>
                    <a:pt x="4778" y="1691"/>
                  </a:cubicBezTo>
                  <a:lnTo>
                    <a:pt x="5048" y="1691"/>
                  </a:lnTo>
                  <a:cubicBezTo>
                    <a:pt x="5528" y="1691"/>
                    <a:pt x="5917" y="2082"/>
                    <a:pt x="5917" y="2561"/>
                  </a:cubicBezTo>
                  <a:lnTo>
                    <a:pt x="6714" y="2561"/>
                  </a:lnTo>
                  <a:cubicBezTo>
                    <a:pt x="6714" y="1641"/>
                    <a:pt x="5967" y="894"/>
                    <a:pt x="5048" y="894"/>
                  </a:cubicBezTo>
                  <a:lnTo>
                    <a:pt x="3804" y="894"/>
                  </a:lnTo>
                  <a:lnTo>
                    <a:pt x="3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63"/>
          <p:cNvGrpSpPr/>
          <p:nvPr/>
        </p:nvGrpSpPr>
        <p:grpSpPr>
          <a:xfrm>
            <a:off x="1113625" y="2324275"/>
            <a:ext cx="340150" cy="315275"/>
            <a:chOff x="3284325" y="1569500"/>
            <a:chExt cx="340150" cy="315275"/>
          </a:xfrm>
        </p:grpSpPr>
        <p:sp>
          <p:nvSpPr>
            <p:cNvPr id="723" name="Google Shape;723;p63"/>
            <p:cNvSpPr/>
            <p:nvPr/>
          </p:nvSpPr>
          <p:spPr>
            <a:xfrm>
              <a:off x="3432925" y="1569500"/>
              <a:ext cx="191550" cy="226625"/>
            </a:xfrm>
            <a:custGeom>
              <a:avLst/>
              <a:gdLst/>
              <a:ahLst/>
              <a:cxnLst/>
              <a:rect l="l" t="t" r="r" b="b"/>
              <a:pathLst>
                <a:path w="7662" h="9065" extrusionOk="0">
                  <a:moveTo>
                    <a:pt x="6266" y="1"/>
                  </a:moveTo>
                  <a:cubicBezTo>
                    <a:pt x="5130" y="1"/>
                    <a:pt x="4183" y="835"/>
                    <a:pt x="4007" y="1924"/>
                  </a:cubicBezTo>
                  <a:cubicBezTo>
                    <a:pt x="5507" y="2132"/>
                    <a:pt x="6665" y="3424"/>
                    <a:pt x="6665" y="4980"/>
                  </a:cubicBezTo>
                  <a:cubicBezTo>
                    <a:pt x="6665" y="6684"/>
                    <a:pt x="5281" y="8068"/>
                    <a:pt x="3578" y="8068"/>
                  </a:cubicBezTo>
                  <a:lnTo>
                    <a:pt x="1" y="8068"/>
                  </a:lnTo>
                  <a:cubicBezTo>
                    <a:pt x="173" y="8643"/>
                    <a:pt x="706" y="9065"/>
                    <a:pt x="1337" y="9065"/>
                  </a:cubicBezTo>
                  <a:lnTo>
                    <a:pt x="3578" y="9065"/>
                  </a:lnTo>
                  <a:cubicBezTo>
                    <a:pt x="5830" y="9065"/>
                    <a:pt x="7661" y="7232"/>
                    <a:pt x="7661" y="4980"/>
                  </a:cubicBezTo>
                  <a:lnTo>
                    <a:pt x="7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3"/>
            <p:cNvSpPr/>
            <p:nvPr/>
          </p:nvSpPr>
          <p:spPr>
            <a:xfrm>
              <a:off x="3284325" y="1726375"/>
              <a:ext cx="195850" cy="24925"/>
            </a:xfrm>
            <a:custGeom>
              <a:avLst/>
              <a:gdLst/>
              <a:ahLst/>
              <a:cxnLst/>
              <a:rect l="l" t="t" r="r" b="b"/>
              <a:pathLst>
                <a:path w="7834" h="997" extrusionOk="0">
                  <a:moveTo>
                    <a:pt x="1337" y="0"/>
                  </a:moveTo>
                  <a:cubicBezTo>
                    <a:pt x="706" y="0"/>
                    <a:pt x="171" y="421"/>
                    <a:pt x="1" y="996"/>
                  </a:cubicBezTo>
                  <a:lnTo>
                    <a:pt x="7833" y="996"/>
                  </a:lnTo>
                  <a:cubicBezTo>
                    <a:pt x="7599" y="714"/>
                    <a:pt x="7436" y="375"/>
                    <a:pt x="7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3"/>
            <p:cNvSpPr/>
            <p:nvPr/>
          </p:nvSpPr>
          <p:spPr>
            <a:xfrm>
              <a:off x="3364250" y="1636750"/>
              <a:ext cx="215375" cy="114550"/>
            </a:xfrm>
            <a:custGeom>
              <a:avLst/>
              <a:gdLst/>
              <a:ahLst/>
              <a:cxnLst/>
              <a:rect l="l" t="t" r="r" b="b"/>
              <a:pathLst>
                <a:path w="8615" h="4582" extrusionOk="0">
                  <a:moveTo>
                    <a:pt x="4532" y="0"/>
                  </a:moveTo>
                  <a:cubicBezTo>
                    <a:pt x="3764" y="0"/>
                    <a:pt x="3137" y="625"/>
                    <a:pt x="3137" y="1395"/>
                  </a:cubicBezTo>
                  <a:lnTo>
                    <a:pt x="3137" y="1793"/>
                  </a:lnTo>
                  <a:lnTo>
                    <a:pt x="1336" y="1793"/>
                  </a:lnTo>
                  <a:cubicBezTo>
                    <a:pt x="706" y="1793"/>
                    <a:pt x="173" y="2213"/>
                    <a:pt x="1" y="2788"/>
                  </a:cubicBezTo>
                  <a:lnTo>
                    <a:pt x="4930" y="2788"/>
                  </a:lnTo>
                  <a:lnTo>
                    <a:pt x="4930" y="3187"/>
                  </a:lnTo>
                  <a:cubicBezTo>
                    <a:pt x="4930" y="3956"/>
                    <a:pt x="5557" y="4581"/>
                    <a:pt x="6325" y="4581"/>
                  </a:cubicBezTo>
                  <a:cubicBezTo>
                    <a:pt x="7588" y="4581"/>
                    <a:pt x="8615" y="3553"/>
                    <a:pt x="8615" y="2292"/>
                  </a:cubicBezTo>
                  <a:cubicBezTo>
                    <a:pt x="8615" y="1028"/>
                    <a:pt x="7588" y="0"/>
                    <a:pt x="6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3"/>
            <p:cNvSpPr/>
            <p:nvPr/>
          </p:nvSpPr>
          <p:spPr>
            <a:xfrm>
              <a:off x="3443925" y="1815225"/>
              <a:ext cx="168075" cy="69550"/>
            </a:xfrm>
            <a:custGeom>
              <a:avLst/>
              <a:gdLst/>
              <a:ahLst/>
              <a:cxnLst/>
              <a:rect l="l" t="t" r="r" b="b"/>
              <a:pathLst>
                <a:path w="6723" h="2782" extrusionOk="0">
                  <a:moveTo>
                    <a:pt x="3698" y="1"/>
                  </a:moveTo>
                  <a:cubicBezTo>
                    <a:pt x="3514" y="22"/>
                    <a:pt x="3327" y="33"/>
                    <a:pt x="3138" y="33"/>
                  </a:cubicBezTo>
                  <a:lnTo>
                    <a:pt x="2860" y="33"/>
                  </a:lnTo>
                  <a:lnTo>
                    <a:pt x="3582" y="1984"/>
                  </a:lnTo>
                  <a:lnTo>
                    <a:pt x="2866" y="1984"/>
                  </a:lnTo>
                  <a:cubicBezTo>
                    <a:pt x="2658" y="1984"/>
                    <a:pt x="2471" y="1853"/>
                    <a:pt x="2398" y="1658"/>
                  </a:cubicBezTo>
                  <a:lnTo>
                    <a:pt x="1799" y="33"/>
                  </a:lnTo>
                  <a:lnTo>
                    <a:pt x="949" y="33"/>
                  </a:lnTo>
                  <a:lnTo>
                    <a:pt x="1422" y="1314"/>
                  </a:lnTo>
                  <a:cubicBezTo>
                    <a:pt x="1479" y="1470"/>
                    <a:pt x="1458" y="1636"/>
                    <a:pt x="1363" y="1771"/>
                  </a:cubicBezTo>
                  <a:cubicBezTo>
                    <a:pt x="1269" y="1907"/>
                    <a:pt x="1120" y="1984"/>
                    <a:pt x="955" y="1984"/>
                  </a:cubicBezTo>
                  <a:lnTo>
                    <a:pt x="0" y="1984"/>
                  </a:lnTo>
                  <a:lnTo>
                    <a:pt x="0" y="2781"/>
                  </a:lnTo>
                  <a:lnTo>
                    <a:pt x="955" y="2781"/>
                  </a:lnTo>
                  <a:cubicBezTo>
                    <a:pt x="1321" y="2781"/>
                    <a:pt x="1668" y="2626"/>
                    <a:pt x="1911" y="2360"/>
                  </a:cubicBezTo>
                  <a:cubicBezTo>
                    <a:pt x="2152" y="2623"/>
                    <a:pt x="2497" y="2781"/>
                    <a:pt x="2866" y="2781"/>
                  </a:cubicBezTo>
                  <a:lnTo>
                    <a:pt x="6723" y="2781"/>
                  </a:lnTo>
                  <a:lnTo>
                    <a:pt x="6723" y="1984"/>
                  </a:lnTo>
                  <a:lnTo>
                    <a:pt x="4777" y="1984"/>
                  </a:lnTo>
                  <a:cubicBezTo>
                    <a:pt x="4569" y="1984"/>
                    <a:pt x="4382" y="1853"/>
                    <a:pt x="4309" y="1658"/>
                  </a:cubicBez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63"/>
          <p:cNvGrpSpPr/>
          <p:nvPr/>
        </p:nvGrpSpPr>
        <p:grpSpPr>
          <a:xfrm>
            <a:off x="2364771" y="2311838"/>
            <a:ext cx="318050" cy="340150"/>
            <a:chOff x="7813425" y="1569475"/>
            <a:chExt cx="318050" cy="340150"/>
          </a:xfrm>
        </p:grpSpPr>
        <p:sp>
          <p:nvSpPr>
            <p:cNvPr id="728" name="Google Shape;728;p63"/>
            <p:cNvSpPr/>
            <p:nvPr/>
          </p:nvSpPr>
          <p:spPr>
            <a:xfrm>
              <a:off x="7813425" y="1738525"/>
              <a:ext cx="128500" cy="22350"/>
            </a:xfrm>
            <a:custGeom>
              <a:avLst/>
              <a:gdLst/>
              <a:ahLst/>
              <a:cxnLst/>
              <a:rect l="l" t="t" r="r" b="b"/>
              <a:pathLst>
                <a:path w="5140" h="894" extrusionOk="0">
                  <a:moveTo>
                    <a:pt x="0" y="0"/>
                  </a:moveTo>
                  <a:cubicBezTo>
                    <a:pt x="168" y="518"/>
                    <a:pt x="656" y="894"/>
                    <a:pt x="1229" y="894"/>
                  </a:cubicBezTo>
                  <a:lnTo>
                    <a:pt x="5140" y="894"/>
                  </a:lnTo>
                  <a:cubicBezTo>
                    <a:pt x="4938" y="637"/>
                    <a:pt x="4794" y="334"/>
                    <a:pt x="4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3"/>
            <p:cNvSpPr/>
            <p:nvPr/>
          </p:nvSpPr>
          <p:spPr>
            <a:xfrm>
              <a:off x="7813425" y="1654000"/>
              <a:ext cx="43975" cy="22350"/>
            </a:xfrm>
            <a:custGeom>
              <a:avLst/>
              <a:gdLst/>
              <a:ahLst/>
              <a:cxnLst/>
              <a:rect l="l" t="t" r="r" b="b"/>
              <a:pathLst>
                <a:path w="1759" h="894" extrusionOk="0">
                  <a:moveTo>
                    <a:pt x="0" y="0"/>
                  </a:moveTo>
                  <a:cubicBezTo>
                    <a:pt x="168" y="518"/>
                    <a:pt x="656" y="894"/>
                    <a:pt x="1229" y="894"/>
                  </a:cubicBezTo>
                  <a:lnTo>
                    <a:pt x="1759" y="894"/>
                  </a:lnTo>
                  <a:cubicBezTo>
                    <a:pt x="1557" y="637"/>
                    <a:pt x="1413" y="334"/>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3"/>
            <p:cNvSpPr/>
            <p:nvPr/>
          </p:nvSpPr>
          <p:spPr>
            <a:xfrm>
              <a:off x="7867650" y="1654000"/>
              <a:ext cx="168700" cy="106875"/>
            </a:xfrm>
            <a:custGeom>
              <a:avLst/>
              <a:gdLst/>
              <a:ahLst/>
              <a:cxnLst/>
              <a:rect l="l" t="t" r="r" b="b"/>
              <a:pathLst>
                <a:path w="6748" h="4275" extrusionOk="0">
                  <a:moveTo>
                    <a:pt x="0" y="0"/>
                  </a:moveTo>
                  <a:cubicBezTo>
                    <a:pt x="170" y="518"/>
                    <a:pt x="657" y="894"/>
                    <a:pt x="1229" y="894"/>
                  </a:cubicBezTo>
                  <a:lnTo>
                    <a:pt x="1628" y="894"/>
                  </a:lnTo>
                  <a:lnTo>
                    <a:pt x="1628" y="1292"/>
                  </a:lnTo>
                  <a:cubicBezTo>
                    <a:pt x="1628" y="2005"/>
                    <a:pt x="2207" y="2584"/>
                    <a:pt x="2920" y="2584"/>
                  </a:cubicBezTo>
                  <a:lnTo>
                    <a:pt x="3320" y="2584"/>
                  </a:lnTo>
                  <a:lnTo>
                    <a:pt x="3320" y="2983"/>
                  </a:lnTo>
                  <a:lnTo>
                    <a:pt x="3318" y="2983"/>
                  </a:lnTo>
                  <a:cubicBezTo>
                    <a:pt x="3318" y="3695"/>
                    <a:pt x="3898" y="4275"/>
                    <a:pt x="4610" y="4275"/>
                  </a:cubicBezTo>
                  <a:cubicBezTo>
                    <a:pt x="5789" y="4275"/>
                    <a:pt x="6748" y="3316"/>
                    <a:pt x="6748" y="2137"/>
                  </a:cubicBezTo>
                  <a:cubicBezTo>
                    <a:pt x="6748" y="959"/>
                    <a:pt x="5789"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3"/>
            <p:cNvSpPr/>
            <p:nvPr/>
          </p:nvSpPr>
          <p:spPr>
            <a:xfrm>
              <a:off x="7931050" y="1611725"/>
              <a:ext cx="200400" cy="213950"/>
            </a:xfrm>
            <a:custGeom>
              <a:avLst/>
              <a:gdLst/>
              <a:ahLst/>
              <a:cxnLst/>
              <a:rect l="l" t="t" r="r" b="b"/>
              <a:pathLst>
                <a:path w="8016" h="8558" extrusionOk="0">
                  <a:moveTo>
                    <a:pt x="4954" y="1"/>
                  </a:moveTo>
                  <a:lnTo>
                    <a:pt x="4604" y="2342"/>
                  </a:lnTo>
                  <a:cubicBezTo>
                    <a:pt x="4861" y="2778"/>
                    <a:pt x="5009" y="3287"/>
                    <a:pt x="5009" y="3828"/>
                  </a:cubicBezTo>
                  <a:cubicBezTo>
                    <a:pt x="5009" y="5447"/>
                    <a:pt x="3692" y="6763"/>
                    <a:pt x="2074" y="6763"/>
                  </a:cubicBezTo>
                  <a:lnTo>
                    <a:pt x="0" y="6763"/>
                  </a:lnTo>
                  <a:cubicBezTo>
                    <a:pt x="169" y="7280"/>
                    <a:pt x="655" y="7656"/>
                    <a:pt x="1229" y="7656"/>
                  </a:cubicBezTo>
                  <a:lnTo>
                    <a:pt x="1532" y="7656"/>
                  </a:lnTo>
                  <a:lnTo>
                    <a:pt x="1783" y="8557"/>
                  </a:lnTo>
                  <a:lnTo>
                    <a:pt x="4610" y="8557"/>
                  </a:lnTo>
                  <a:lnTo>
                    <a:pt x="4610" y="7656"/>
                  </a:lnTo>
                  <a:lnTo>
                    <a:pt x="5033" y="7656"/>
                  </a:lnTo>
                  <a:cubicBezTo>
                    <a:pt x="6678" y="7656"/>
                    <a:pt x="8015" y="6319"/>
                    <a:pt x="8015" y="4674"/>
                  </a:cubicBezTo>
                  <a:lnTo>
                    <a:pt x="8015" y="1691"/>
                  </a:lnTo>
                  <a:lnTo>
                    <a:pt x="7991" y="1691"/>
                  </a:lnTo>
                  <a:cubicBezTo>
                    <a:pt x="6975" y="1691"/>
                    <a:pt x="6127" y="962"/>
                    <a:pt x="5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3"/>
            <p:cNvSpPr/>
            <p:nvPr/>
          </p:nvSpPr>
          <p:spPr>
            <a:xfrm>
              <a:off x="8026150" y="1569475"/>
              <a:ext cx="105325" cy="64625"/>
            </a:xfrm>
            <a:custGeom>
              <a:avLst/>
              <a:gdLst/>
              <a:ahLst/>
              <a:cxnLst/>
              <a:rect l="l" t="t" r="r" b="b"/>
              <a:pathLst>
                <a:path w="4213" h="2585" extrusionOk="0">
                  <a:moveTo>
                    <a:pt x="1229" y="0"/>
                  </a:moveTo>
                  <a:cubicBezTo>
                    <a:pt x="657" y="0"/>
                    <a:pt x="169" y="376"/>
                    <a:pt x="0" y="894"/>
                  </a:cubicBezTo>
                  <a:lnTo>
                    <a:pt x="2897" y="894"/>
                  </a:lnTo>
                  <a:lnTo>
                    <a:pt x="2897" y="1292"/>
                  </a:lnTo>
                  <a:cubicBezTo>
                    <a:pt x="2897" y="2005"/>
                    <a:pt x="3476" y="2584"/>
                    <a:pt x="4189" y="2584"/>
                  </a:cubicBezTo>
                  <a:lnTo>
                    <a:pt x="4213" y="2584"/>
                  </a:lnTo>
                  <a:lnTo>
                    <a:pt x="4213" y="1715"/>
                  </a:lnTo>
                  <a:cubicBezTo>
                    <a:pt x="4213" y="770"/>
                    <a:pt x="3443" y="0"/>
                    <a:pt x="24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3"/>
            <p:cNvSpPr/>
            <p:nvPr/>
          </p:nvSpPr>
          <p:spPr>
            <a:xfrm>
              <a:off x="7951800" y="1845600"/>
              <a:ext cx="167875" cy="64025"/>
            </a:xfrm>
            <a:custGeom>
              <a:avLst/>
              <a:gdLst/>
              <a:ahLst/>
              <a:cxnLst/>
              <a:rect l="l" t="t" r="r" b="b"/>
              <a:pathLst>
                <a:path w="6715" h="2561" extrusionOk="0">
                  <a:moveTo>
                    <a:pt x="1690" y="1"/>
                  </a:moveTo>
                  <a:lnTo>
                    <a:pt x="1981" y="895"/>
                  </a:lnTo>
                  <a:lnTo>
                    <a:pt x="1667" y="895"/>
                  </a:lnTo>
                  <a:cubicBezTo>
                    <a:pt x="746" y="895"/>
                    <a:pt x="0" y="1640"/>
                    <a:pt x="0" y="2561"/>
                  </a:cubicBezTo>
                  <a:lnTo>
                    <a:pt x="797" y="2561"/>
                  </a:lnTo>
                  <a:cubicBezTo>
                    <a:pt x="797" y="2081"/>
                    <a:pt x="1188" y="1691"/>
                    <a:pt x="1667" y="1691"/>
                  </a:cubicBezTo>
                  <a:lnTo>
                    <a:pt x="3357" y="1691"/>
                  </a:lnTo>
                  <a:cubicBezTo>
                    <a:pt x="3837" y="1691"/>
                    <a:pt x="4227" y="2081"/>
                    <a:pt x="4227" y="2561"/>
                  </a:cubicBezTo>
                  <a:lnTo>
                    <a:pt x="5024" y="2561"/>
                  </a:lnTo>
                  <a:cubicBezTo>
                    <a:pt x="5024" y="2242"/>
                    <a:pt x="4935" y="1944"/>
                    <a:pt x="4779" y="1691"/>
                  </a:cubicBezTo>
                  <a:lnTo>
                    <a:pt x="5048" y="1691"/>
                  </a:lnTo>
                  <a:cubicBezTo>
                    <a:pt x="5528" y="1691"/>
                    <a:pt x="5917" y="2081"/>
                    <a:pt x="5917" y="2561"/>
                  </a:cubicBezTo>
                  <a:lnTo>
                    <a:pt x="6714" y="2561"/>
                  </a:lnTo>
                  <a:cubicBezTo>
                    <a:pt x="6714" y="1642"/>
                    <a:pt x="5967" y="895"/>
                    <a:pt x="5048" y="895"/>
                  </a:cubicBezTo>
                  <a:lnTo>
                    <a:pt x="3780" y="895"/>
                  </a:lnTo>
                  <a:lnTo>
                    <a:pt x="37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 name="Google Shape;734;p63"/>
          <p:cNvSpPr txBox="1"/>
          <p:nvPr/>
        </p:nvSpPr>
        <p:spPr>
          <a:xfrm flipH="1">
            <a:off x="720050" y="3625525"/>
            <a:ext cx="3607500" cy="97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Jupiter is a gas giant and the biggest planet in the Solar System. It’s the fourth-brightest object in the sky</a:t>
            </a:r>
            <a:endParaRPr>
              <a:solidFill>
                <a:schemeClr val="lt2"/>
              </a:solidFill>
              <a:latin typeface="Inter"/>
              <a:ea typeface="Inter"/>
              <a:cs typeface="Inter"/>
              <a:sym typeface="Inter"/>
            </a:endParaRPr>
          </a:p>
        </p:txBody>
      </p:sp>
      <p:sp>
        <p:nvSpPr>
          <p:cNvPr id="735" name="Google Shape;735;p63"/>
          <p:cNvSpPr txBox="1"/>
          <p:nvPr/>
        </p:nvSpPr>
        <p:spPr>
          <a:xfrm flipH="1">
            <a:off x="4816500" y="3625525"/>
            <a:ext cx="3607500" cy="97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Neptune is the farthest planet from the Sun. It’s also the fourth-largest planet by diameter in the System </a:t>
            </a:r>
            <a:endParaRPr>
              <a:solidFill>
                <a:schemeClr val="lt2"/>
              </a:solidFill>
              <a:latin typeface="Inter"/>
              <a:ea typeface="Inter"/>
              <a:cs typeface="Inter"/>
              <a:sym typeface="Inter"/>
            </a:endParaRPr>
          </a:p>
        </p:txBody>
      </p:sp>
      <p:sp>
        <p:nvSpPr>
          <p:cNvPr id="736" name="Google Shape;736;p63"/>
          <p:cNvSpPr txBox="1"/>
          <p:nvPr/>
        </p:nvSpPr>
        <p:spPr>
          <a:xfrm>
            <a:off x="720000"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
        <p:nvSpPr>
          <p:cNvPr id="737" name="Google Shape;737;p63"/>
          <p:cNvSpPr txBox="1"/>
          <p:nvPr/>
        </p:nvSpPr>
        <p:spPr>
          <a:xfrm>
            <a:off x="3200175"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
        <p:nvSpPr>
          <p:cNvPr id="738" name="Google Shape;738;p63"/>
          <p:cNvSpPr txBox="1"/>
          <p:nvPr/>
        </p:nvSpPr>
        <p:spPr>
          <a:xfrm>
            <a:off x="1960096"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
        <p:nvSpPr>
          <p:cNvPr id="739" name="Google Shape;739;p63"/>
          <p:cNvSpPr txBox="1"/>
          <p:nvPr/>
        </p:nvSpPr>
        <p:spPr>
          <a:xfrm>
            <a:off x="4816413"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
        <p:nvSpPr>
          <p:cNvPr id="740" name="Google Shape;740;p63"/>
          <p:cNvSpPr txBox="1"/>
          <p:nvPr/>
        </p:nvSpPr>
        <p:spPr>
          <a:xfrm>
            <a:off x="7296588"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
        <p:nvSpPr>
          <p:cNvPr id="741" name="Google Shape;741;p63"/>
          <p:cNvSpPr txBox="1"/>
          <p:nvPr/>
        </p:nvSpPr>
        <p:spPr>
          <a:xfrm>
            <a:off x="6056504"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Bird features</a:t>
            </a:r>
            <a:endParaRPr/>
          </a:p>
        </p:txBody>
      </p:sp>
      <p:graphicFrame>
        <p:nvGraphicFramePr>
          <p:cNvPr id="747" name="Google Shape;747;p64"/>
          <p:cNvGraphicFramePr/>
          <p:nvPr/>
        </p:nvGraphicFramePr>
        <p:xfrm>
          <a:off x="1270024" y="1229900"/>
          <a:ext cx="3000000" cy="3000000"/>
        </p:xfrm>
        <a:graphic>
          <a:graphicData uri="http://schemas.openxmlformats.org/drawingml/2006/table">
            <a:tbl>
              <a:tblPr>
                <a:noFill/>
                <a:tableStyleId>{1069D898-F622-44B0-8E88-88497C021CAA}</a:tableStyleId>
              </a:tblPr>
              <a:tblGrid>
                <a:gridCol w="1674825">
                  <a:extLst>
                    <a:ext uri="{9D8B030D-6E8A-4147-A177-3AD203B41FA5}">
                      <a16:colId xmlns:a16="http://schemas.microsoft.com/office/drawing/2014/main" val="20000"/>
                    </a:ext>
                  </a:extLst>
                </a:gridCol>
                <a:gridCol w="3812400">
                  <a:extLst>
                    <a:ext uri="{9D8B030D-6E8A-4147-A177-3AD203B41FA5}">
                      <a16:colId xmlns:a16="http://schemas.microsoft.com/office/drawing/2014/main" val="20001"/>
                    </a:ext>
                  </a:extLst>
                </a:gridCol>
                <a:gridCol w="1673525">
                  <a:extLst>
                    <a:ext uri="{9D8B030D-6E8A-4147-A177-3AD203B41FA5}">
                      <a16:colId xmlns:a16="http://schemas.microsoft.com/office/drawing/2014/main" val="20002"/>
                    </a:ext>
                  </a:extLst>
                </a:gridCol>
              </a:tblGrid>
              <a:tr h="507400">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Birds</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Features</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Nº of birds</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53200">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Bird type 1</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Venus has a beautiful name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4</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53200">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Bird type 2</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7</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53200">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Bird type 3</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Jupiter is a gas giant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4</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53200">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Bird type 4</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Neptune is the outermost planet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53200">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Bird type 5</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Earth is the third planet from the Sun </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748" name="Google Shape;748;p64"/>
          <p:cNvSpPr/>
          <p:nvPr/>
        </p:nvSpPr>
        <p:spPr>
          <a:xfrm>
            <a:off x="713226" y="1737300"/>
            <a:ext cx="556800" cy="556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4"/>
          <p:cNvSpPr/>
          <p:nvPr/>
        </p:nvSpPr>
        <p:spPr>
          <a:xfrm>
            <a:off x="713226" y="2289589"/>
            <a:ext cx="556800" cy="556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4"/>
          <p:cNvSpPr/>
          <p:nvPr/>
        </p:nvSpPr>
        <p:spPr>
          <a:xfrm>
            <a:off x="713226" y="2841878"/>
            <a:ext cx="556800" cy="556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 name="Google Shape;751;p64"/>
          <p:cNvGrpSpPr/>
          <p:nvPr/>
        </p:nvGrpSpPr>
        <p:grpSpPr>
          <a:xfrm>
            <a:off x="845385" y="2426104"/>
            <a:ext cx="292799" cy="292993"/>
            <a:chOff x="4042425" y="2123375"/>
            <a:chExt cx="339950" cy="340175"/>
          </a:xfrm>
        </p:grpSpPr>
        <p:sp>
          <p:nvSpPr>
            <p:cNvPr id="752" name="Google Shape;752;p64"/>
            <p:cNvSpPr/>
            <p:nvPr/>
          </p:nvSpPr>
          <p:spPr>
            <a:xfrm>
              <a:off x="4201875" y="2148625"/>
              <a:ext cx="24850" cy="19950"/>
            </a:xfrm>
            <a:custGeom>
              <a:avLst/>
              <a:gdLst/>
              <a:ahLst/>
              <a:cxnLst/>
              <a:rect l="l" t="t" r="r" b="b"/>
              <a:pathLst>
                <a:path w="994" h="798" extrusionOk="0">
                  <a:moveTo>
                    <a:pt x="0" y="1"/>
                  </a:moveTo>
                  <a:lnTo>
                    <a:pt x="0" y="798"/>
                  </a:lnTo>
                  <a:lnTo>
                    <a:pt x="956" y="798"/>
                  </a:lnTo>
                  <a:lnTo>
                    <a:pt x="956" y="399"/>
                  </a:lnTo>
                  <a:cubicBezTo>
                    <a:pt x="956" y="263"/>
                    <a:pt x="969" y="129"/>
                    <a:pt x="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4"/>
            <p:cNvSpPr/>
            <p:nvPr/>
          </p:nvSpPr>
          <p:spPr>
            <a:xfrm>
              <a:off x="4042425" y="2304025"/>
              <a:ext cx="73025" cy="25225"/>
            </a:xfrm>
            <a:custGeom>
              <a:avLst/>
              <a:gdLst/>
              <a:ahLst/>
              <a:cxnLst/>
              <a:rect l="l" t="t" r="r" b="b"/>
              <a:pathLst>
                <a:path w="2921" h="1009" extrusionOk="0">
                  <a:moveTo>
                    <a:pt x="1350" y="0"/>
                  </a:moveTo>
                  <a:cubicBezTo>
                    <a:pt x="713" y="0"/>
                    <a:pt x="173" y="426"/>
                    <a:pt x="1" y="1009"/>
                  </a:cubicBezTo>
                  <a:lnTo>
                    <a:pt x="2920" y="1009"/>
                  </a:lnTo>
                  <a:cubicBezTo>
                    <a:pt x="2855" y="853"/>
                    <a:pt x="2819" y="683"/>
                    <a:pt x="2819" y="505"/>
                  </a:cubicBezTo>
                  <a:cubicBezTo>
                    <a:pt x="2819" y="325"/>
                    <a:pt x="2855" y="154"/>
                    <a:pt x="2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4"/>
            <p:cNvSpPr/>
            <p:nvPr/>
          </p:nvSpPr>
          <p:spPr>
            <a:xfrm>
              <a:off x="4100400" y="2258850"/>
              <a:ext cx="70400" cy="25225"/>
            </a:xfrm>
            <a:custGeom>
              <a:avLst/>
              <a:gdLst/>
              <a:ahLst/>
              <a:cxnLst/>
              <a:rect l="l" t="t" r="r" b="b"/>
              <a:pathLst>
                <a:path w="2816" h="1009" extrusionOk="0">
                  <a:moveTo>
                    <a:pt x="1350" y="1"/>
                  </a:moveTo>
                  <a:cubicBezTo>
                    <a:pt x="713" y="1"/>
                    <a:pt x="172" y="426"/>
                    <a:pt x="0" y="1009"/>
                  </a:cubicBezTo>
                  <a:lnTo>
                    <a:pt x="2342" y="1009"/>
                  </a:lnTo>
                  <a:cubicBezTo>
                    <a:pt x="2411" y="630"/>
                    <a:pt x="2579" y="286"/>
                    <a:pt x="2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4"/>
            <p:cNvSpPr/>
            <p:nvPr/>
          </p:nvSpPr>
          <p:spPr>
            <a:xfrm>
              <a:off x="4168125" y="2213675"/>
              <a:ext cx="47800" cy="25275"/>
            </a:xfrm>
            <a:custGeom>
              <a:avLst/>
              <a:gdLst/>
              <a:ahLst/>
              <a:cxnLst/>
              <a:rect l="l" t="t" r="r" b="b"/>
              <a:pathLst>
                <a:path w="1912" h="1011" extrusionOk="0">
                  <a:moveTo>
                    <a:pt x="1350" y="1"/>
                  </a:moveTo>
                  <a:cubicBezTo>
                    <a:pt x="712" y="1"/>
                    <a:pt x="173" y="428"/>
                    <a:pt x="1" y="1011"/>
                  </a:cubicBezTo>
                  <a:lnTo>
                    <a:pt x="1439" y="1011"/>
                  </a:lnTo>
                  <a:cubicBezTo>
                    <a:pt x="1509" y="632"/>
                    <a:pt x="1675" y="286"/>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4"/>
            <p:cNvSpPr/>
            <p:nvPr/>
          </p:nvSpPr>
          <p:spPr>
            <a:xfrm>
              <a:off x="4132825" y="2213675"/>
              <a:ext cx="183250" cy="115575"/>
            </a:xfrm>
            <a:custGeom>
              <a:avLst/>
              <a:gdLst/>
              <a:ahLst/>
              <a:cxnLst/>
              <a:rect l="l" t="t" r="r" b="b"/>
              <a:pathLst>
                <a:path w="7330" h="4623" extrusionOk="0">
                  <a:moveTo>
                    <a:pt x="5020" y="1"/>
                  </a:moveTo>
                  <a:cubicBezTo>
                    <a:pt x="4243" y="1"/>
                    <a:pt x="3612" y="633"/>
                    <a:pt x="3612" y="1409"/>
                  </a:cubicBezTo>
                  <a:lnTo>
                    <a:pt x="3612" y="1808"/>
                  </a:lnTo>
                  <a:lnTo>
                    <a:pt x="3214" y="1808"/>
                  </a:lnTo>
                  <a:cubicBezTo>
                    <a:pt x="2438" y="1808"/>
                    <a:pt x="1807" y="2439"/>
                    <a:pt x="1807" y="3214"/>
                  </a:cubicBezTo>
                  <a:lnTo>
                    <a:pt x="1807" y="3614"/>
                  </a:lnTo>
                  <a:lnTo>
                    <a:pt x="504" y="3614"/>
                  </a:lnTo>
                  <a:cubicBezTo>
                    <a:pt x="226" y="3614"/>
                    <a:pt x="0" y="3839"/>
                    <a:pt x="0" y="4119"/>
                  </a:cubicBezTo>
                  <a:cubicBezTo>
                    <a:pt x="0" y="4396"/>
                    <a:pt x="226" y="4623"/>
                    <a:pt x="504" y="4623"/>
                  </a:cubicBezTo>
                  <a:lnTo>
                    <a:pt x="5020" y="4623"/>
                  </a:lnTo>
                  <a:cubicBezTo>
                    <a:pt x="6294" y="4623"/>
                    <a:pt x="7330" y="3586"/>
                    <a:pt x="7330" y="2312"/>
                  </a:cubicBezTo>
                  <a:cubicBezTo>
                    <a:pt x="7330" y="1038"/>
                    <a:pt x="6294" y="1"/>
                    <a:pt x="5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4"/>
            <p:cNvSpPr/>
            <p:nvPr/>
          </p:nvSpPr>
          <p:spPr>
            <a:xfrm>
              <a:off x="4247125" y="2123375"/>
              <a:ext cx="135250" cy="25275"/>
            </a:xfrm>
            <a:custGeom>
              <a:avLst/>
              <a:gdLst/>
              <a:ahLst/>
              <a:cxnLst/>
              <a:rect l="l" t="t" r="r" b="b"/>
              <a:pathLst>
                <a:path w="5410" h="1011" extrusionOk="0">
                  <a:moveTo>
                    <a:pt x="1351" y="1"/>
                  </a:moveTo>
                  <a:cubicBezTo>
                    <a:pt x="712" y="1"/>
                    <a:pt x="174" y="428"/>
                    <a:pt x="0" y="1011"/>
                  </a:cubicBezTo>
                  <a:lnTo>
                    <a:pt x="5410" y="1011"/>
                  </a:lnTo>
                  <a:cubicBezTo>
                    <a:pt x="5238" y="428"/>
                    <a:pt x="4697" y="1"/>
                    <a:pt x="4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4"/>
            <p:cNvSpPr/>
            <p:nvPr/>
          </p:nvSpPr>
          <p:spPr>
            <a:xfrm>
              <a:off x="4168125" y="2168550"/>
              <a:ext cx="193125" cy="205875"/>
            </a:xfrm>
            <a:custGeom>
              <a:avLst/>
              <a:gdLst/>
              <a:ahLst/>
              <a:cxnLst/>
              <a:rect l="l" t="t" r="r" b="b"/>
              <a:pathLst>
                <a:path w="7725" h="8235" extrusionOk="0">
                  <a:moveTo>
                    <a:pt x="3103" y="1"/>
                  </a:moveTo>
                  <a:lnTo>
                    <a:pt x="3103" y="1009"/>
                  </a:lnTo>
                  <a:lnTo>
                    <a:pt x="3608" y="1009"/>
                  </a:lnTo>
                  <a:cubicBezTo>
                    <a:pt x="5322" y="1009"/>
                    <a:pt x="6715" y="2404"/>
                    <a:pt x="6715" y="4117"/>
                  </a:cubicBezTo>
                  <a:cubicBezTo>
                    <a:pt x="6715" y="5831"/>
                    <a:pt x="5322" y="7225"/>
                    <a:pt x="3608" y="7225"/>
                  </a:cubicBezTo>
                  <a:lnTo>
                    <a:pt x="1" y="7225"/>
                  </a:lnTo>
                  <a:cubicBezTo>
                    <a:pt x="173" y="7807"/>
                    <a:pt x="712" y="8234"/>
                    <a:pt x="1350" y="8234"/>
                  </a:cubicBezTo>
                  <a:lnTo>
                    <a:pt x="3607" y="8234"/>
                  </a:lnTo>
                  <a:cubicBezTo>
                    <a:pt x="5877" y="8234"/>
                    <a:pt x="7725" y="6387"/>
                    <a:pt x="7725" y="4117"/>
                  </a:cubicBezTo>
                  <a:lnTo>
                    <a:pt x="77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4"/>
            <p:cNvSpPr/>
            <p:nvPr/>
          </p:nvSpPr>
          <p:spPr>
            <a:xfrm>
              <a:off x="4179300" y="2393500"/>
              <a:ext cx="169300" cy="70050"/>
            </a:xfrm>
            <a:custGeom>
              <a:avLst/>
              <a:gdLst/>
              <a:ahLst/>
              <a:cxnLst/>
              <a:rect l="l" t="t" r="r" b="b"/>
              <a:pathLst>
                <a:path w="6772" h="2802" extrusionOk="0">
                  <a:moveTo>
                    <a:pt x="3721" y="0"/>
                  </a:moveTo>
                  <a:cubicBezTo>
                    <a:pt x="3537" y="21"/>
                    <a:pt x="3350" y="33"/>
                    <a:pt x="3161" y="33"/>
                  </a:cubicBezTo>
                  <a:lnTo>
                    <a:pt x="2884" y="33"/>
                  </a:lnTo>
                  <a:lnTo>
                    <a:pt x="3613" y="2005"/>
                  </a:lnTo>
                  <a:lnTo>
                    <a:pt x="2887" y="2005"/>
                  </a:lnTo>
                  <a:cubicBezTo>
                    <a:pt x="2677" y="2005"/>
                    <a:pt x="2487" y="1872"/>
                    <a:pt x="2414" y="1676"/>
                  </a:cubicBezTo>
                  <a:lnTo>
                    <a:pt x="1807" y="33"/>
                  </a:lnTo>
                  <a:lnTo>
                    <a:pt x="958" y="33"/>
                  </a:lnTo>
                  <a:lnTo>
                    <a:pt x="1435" y="1325"/>
                  </a:lnTo>
                  <a:cubicBezTo>
                    <a:pt x="1493" y="1482"/>
                    <a:pt x="1471" y="1651"/>
                    <a:pt x="1376" y="1789"/>
                  </a:cubicBezTo>
                  <a:cubicBezTo>
                    <a:pt x="1281" y="1926"/>
                    <a:pt x="1130" y="2005"/>
                    <a:pt x="962" y="2005"/>
                  </a:cubicBezTo>
                  <a:lnTo>
                    <a:pt x="1" y="2005"/>
                  </a:lnTo>
                  <a:lnTo>
                    <a:pt x="1" y="2802"/>
                  </a:lnTo>
                  <a:lnTo>
                    <a:pt x="962" y="2802"/>
                  </a:lnTo>
                  <a:cubicBezTo>
                    <a:pt x="1330" y="2802"/>
                    <a:pt x="1681" y="2645"/>
                    <a:pt x="1925" y="2376"/>
                  </a:cubicBezTo>
                  <a:cubicBezTo>
                    <a:pt x="2167" y="2640"/>
                    <a:pt x="2515" y="2802"/>
                    <a:pt x="2887" y="2802"/>
                  </a:cubicBezTo>
                  <a:lnTo>
                    <a:pt x="6772" y="2802"/>
                  </a:lnTo>
                  <a:lnTo>
                    <a:pt x="6772" y="2005"/>
                  </a:lnTo>
                  <a:lnTo>
                    <a:pt x="4811" y="2005"/>
                  </a:lnTo>
                  <a:cubicBezTo>
                    <a:pt x="4601" y="2005"/>
                    <a:pt x="4411" y="1872"/>
                    <a:pt x="4339" y="1676"/>
                  </a:cubicBezTo>
                  <a:lnTo>
                    <a:pt x="37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64"/>
          <p:cNvGrpSpPr/>
          <p:nvPr/>
        </p:nvGrpSpPr>
        <p:grpSpPr>
          <a:xfrm>
            <a:off x="845206" y="3008046"/>
            <a:ext cx="292993" cy="246073"/>
            <a:chOff x="1807125" y="2124050"/>
            <a:chExt cx="340175" cy="285700"/>
          </a:xfrm>
        </p:grpSpPr>
        <p:sp>
          <p:nvSpPr>
            <p:cNvPr id="761" name="Google Shape;761;p64"/>
            <p:cNvSpPr/>
            <p:nvPr/>
          </p:nvSpPr>
          <p:spPr>
            <a:xfrm>
              <a:off x="1827475" y="2211225"/>
              <a:ext cx="58825" cy="23700"/>
            </a:xfrm>
            <a:custGeom>
              <a:avLst/>
              <a:gdLst/>
              <a:ahLst/>
              <a:cxnLst/>
              <a:rect l="l" t="t" r="r" b="b"/>
              <a:pathLst>
                <a:path w="2353" h="948" extrusionOk="0">
                  <a:moveTo>
                    <a:pt x="0" y="1"/>
                  </a:moveTo>
                  <a:cubicBezTo>
                    <a:pt x="171" y="549"/>
                    <a:pt x="683" y="947"/>
                    <a:pt x="1285" y="947"/>
                  </a:cubicBezTo>
                  <a:lnTo>
                    <a:pt x="2352" y="947"/>
                  </a:lnTo>
                  <a:cubicBezTo>
                    <a:pt x="2135" y="677"/>
                    <a:pt x="1981" y="354"/>
                    <a:pt x="1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4"/>
            <p:cNvSpPr/>
            <p:nvPr/>
          </p:nvSpPr>
          <p:spPr>
            <a:xfrm>
              <a:off x="1807125" y="2167650"/>
              <a:ext cx="263400" cy="154425"/>
            </a:xfrm>
            <a:custGeom>
              <a:avLst/>
              <a:gdLst/>
              <a:ahLst/>
              <a:cxnLst/>
              <a:rect l="l" t="t" r="r" b="b"/>
              <a:pathLst>
                <a:path w="10536" h="6177" extrusionOk="0">
                  <a:moveTo>
                    <a:pt x="8615" y="0"/>
                  </a:moveTo>
                  <a:cubicBezTo>
                    <a:pt x="9213" y="551"/>
                    <a:pt x="9589" y="1341"/>
                    <a:pt x="9589" y="2216"/>
                  </a:cubicBezTo>
                  <a:cubicBezTo>
                    <a:pt x="9589" y="3878"/>
                    <a:pt x="8238" y="5230"/>
                    <a:pt x="6576" y="5230"/>
                  </a:cubicBezTo>
                  <a:cubicBezTo>
                    <a:pt x="5531" y="5230"/>
                    <a:pt x="4659" y="4477"/>
                    <a:pt x="4472" y="3487"/>
                  </a:cubicBezTo>
                  <a:lnTo>
                    <a:pt x="1" y="3487"/>
                  </a:lnTo>
                  <a:cubicBezTo>
                    <a:pt x="171" y="4033"/>
                    <a:pt x="683" y="4433"/>
                    <a:pt x="1285" y="4433"/>
                  </a:cubicBezTo>
                  <a:lnTo>
                    <a:pt x="3335" y="4433"/>
                  </a:lnTo>
                  <a:lnTo>
                    <a:pt x="4208" y="6177"/>
                  </a:lnTo>
                  <a:lnTo>
                    <a:pt x="6576" y="6177"/>
                  </a:lnTo>
                  <a:cubicBezTo>
                    <a:pt x="8759" y="6177"/>
                    <a:pt x="10535" y="4400"/>
                    <a:pt x="10535" y="2216"/>
                  </a:cubicBezTo>
                  <a:lnTo>
                    <a:pt x="105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4"/>
            <p:cNvSpPr/>
            <p:nvPr/>
          </p:nvSpPr>
          <p:spPr>
            <a:xfrm>
              <a:off x="1982975" y="2124050"/>
              <a:ext cx="86025" cy="23700"/>
            </a:xfrm>
            <a:custGeom>
              <a:avLst/>
              <a:gdLst/>
              <a:ahLst/>
              <a:cxnLst/>
              <a:rect l="l" t="t" r="r" b="b"/>
              <a:pathLst>
                <a:path w="3441" h="948" extrusionOk="0">
                  <a:moveTo>
                    <a:pt x="1285" y="1"/>
                  </a:moveTo>
                  <a:cubicBezTo>
                    <a:pt x="682" y="1"/>
                    <a:pt x="171" y="399"/>
                    <a:pt x="1" y="947"/>
                  </a:cubicBezTo>
                  <a:lnTo>
                    <a:pt x="3441" y="947"/>
                  </a:lnTo>
                  <a:cubicBezTo>
                    <a:pt x="3270" y="399"/>
                    <a:pt x="2758" y="1"/>
                    <a:pt x="2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4"/>
            <p:cNvSpPr/>
            <p:nvPr/>
          </p:nvSpPr>
          <p:spPr>
            <a:xfrm>
              <a:off x="1849275" y="2167650"/>
              <a:ext cx="177650" cy="110850"/>
            </a:xfrm>
            <a:custGeom>
              <a:avLst/>
              <a:gdLst/>
              <a:ahLst/>
              <a:cxnLst/>
              <a:rect l="l" t="t" r="r" b="b"/>
              <a:pathLst>
                <a:path w="7106" h="4434" extrusionOk="0">
                  <a:moveTo>
                    <a:pt x="1" y="0"/>
                  </a:moveTo>
                  <a:cubicBezTo>
                    <a:pt x="171" y="548"/>
                    <a:pt x="682" y="947"/>
                    <a:pt x="1285" y="947"/>
                  </a:cubicBezTo>
                  <a:lnTo>
                    <a:pt x="1802" y="947"/>
                  </a:lnTo>
                  <a:lnTo>
                    <a:pt x="1802" y="1345"/>
                  </a:lnTo>
                  <a:cubicBezTo>
                    <a:pt x="1802" y="2086"/>
                    <a:pt x="2405" y="2690"/>
                    <a:pt x="3147" y="2690"/>
                  </a:cubicBezTo>
                  <a:lnTo>
                    <a:pt x="3545" y="2690"/>
                  </a:lnTo>
                  <a:lnTo>
                    <a:pt x="3545" y="3089"/>
                  </a:lnTo>
                  <a:cubicBezTo>
                    <a:pt x="3545" y="3830"/>
                    <a:pt x="4149" y="4433"/>
                    <a:pt x="4890" y="4433"/>
                  </a:cubicBezTo>
                  <a:cubicBezTo>
                    <a:pt x="6113" y="4433"/>
                    <a:pt x="7106" y="3439"/>
                    <a:pt x="7106" y="2216"/>
                  </a:cubicBezTo>
                  <a:cubicBezTo>
                    <a:pt x="7106" y="995"/>
                    <a:pt x="6113" y="0"/>
                    <a:pt x="4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4"/>
            <p:cNvSpPr/>
            <p:nvPr/>
          </p:nvSpPr>
          <p:spPr>
            <a:xfrm>
              <a:off x="2089475" y="2147725"/>
              <a:ext cx="57825" cy="19950"/>
            </a:xfrm>
            <a:custGeom>
              <a:avLst/>
              <a:gdLst/>
              <a:ahLst/>
              <a:cxnLst/>
              <a:rect l="l" t="t" r="r" b="b"/>
              <a:pathLst>
                <a:path w="2313" h="798" extrusionOk="0">
                  <a:moveTo>
                    <a:pt x="0" y="0"/>
                  </a:moveTo>
                  <a:cubicBezTo>
                    <a:pt x="26" y="130"/>
                    <a:pt x="38" y="263"/>
                    <a:pt x="38" y="399"/>
                  </a:cubicBezTo>
                  <a:lnTo>
                    <a:pt x="38" y="797"/>
                  </a:lnTo>
                  <a:lnTo>
                    <a:pt x="2313" y="797"/>
                  </a:lnTo>
                  <a:lnTo>
                    <a:pt x="23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4"/>
            <p:cNvSpPr/>
            <p:nvPr/>
          </p:nvSpPr>
          <p:spPr>
            <a:xfrm>
              <a:off x="1903575" y="2340700"/>
              <a:ext cx="132875" cy="69050"/>
            </a:xfrm>
            <a:custGeom>
              <a:avLst/>
              <a:gdLst/>
              <a:ahLst/>
              <a:cxnLst/>
              <a:rect l="l" t="t" r="r" b="b"/>
              <a:pathLst>
                <a:path w="5315" h="2762" extrusionOk="0">
                  <a:moveTo>
                    <a:pt x="3409" y="1"/>
                  </a:moveTo>
                  <a:cubicBezTo>
                    <a:pt x="3183" y="34"/>
                    <a:pt x="2953" y="52"/>
                    <a:pt x="2718" y="52"/>
                  </a:cubicBezTo>
                  <a:lnTo>
                    <a:pt x="2573" y="52"/>
                  </a:lnTo>
                  <a:lnTo>
                    <a:pt x="2964" y="1056"/>
                  </a:lnTo>
                  <a:lnTo>
                    <a:pt x="1948" y="1056"/>
                  </a:lnTo>
                  <a:lnTo>
                    <a:pt x="1557" y="52"/>
                  </a:lnTo>
                  <a:lnTo>
                    <a:pt x="703" y="52"/>
                  </a:lnTo>
                  <a:lnTo>
                    <a:pt x="1132" y="1155"/>
                  </a:lnTo>
                  <a:cubicBezTo>
                    <a:pt x="473" y="1392"/>
                    <a:pt x="1" y="2023"/>
                    <a:pt x="1" y="2761"/>
                  </a:cubicBezTo>
                  <a:lnTo>
                    <a:pt x="799" y="2761"/>
                  </a:lnTo>
                  <a:cubicBezTo>
                    <a:pt x="799" y="2260"/>
                    <a:pt x="1207" y="1853"/>
                    <a:pt x="1708" y="1853"/>
                  </a:cubicBezTo>
                  <a:cubicBezTo>
                    <a:pt x="2209" y="1853"/>
                    <a:pt x="2617" y="2260"/>
                    <a:pt x="2617" y="2761"/>
                  </a:cubicBezTo>
                  <a:lnTo>
                    <a:pt x="3414" y="2761"/>
                  </a:lnTo>
                  <a:cubicBezTo>
                    <a:pt x="3414" y="2428"/>
                    <a:pt x="3317" y="2117"/>
                    <a:pt x="3151" y="1853"/>
                  </a:cubicBezTo>
                  <a:lnTo>
                    <a:pt x="3608" y="1836"/>
                  </a:lnTo>
                  <a:cubicBezTo>
                    <a:pt x="4119" y="1836"/>
                    <a:pt x="4534" y="2251"/>
                    <a:pt x="4534" y="2761"/>
                  </a:cubicBezTo>
                  <a:lnTo>
                    <a:pt x="5314" y="2761"/>
                  </a:lnTo>
                  <a:cubicBezTo>
                    <a:pt x="5314" y="1895"/>
                    <a:pt x="4664" y="1176"/>
                    <a:pt x="3824" y="1069"/>
                  </a:cubicBezTo>
                  <a:lnTo>
                    <a:pt x="3826" y="1069"/>
                  </a:lnTo>
                  <a:lnTo>
                    <a:pt x="34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64"/>
          <p:cNvGrpSpPr/>
          <p:nvPr/>
        </p:nvGrpSpPr>
        <p:grpSpPr>
          <a:xfrm>
            <a:off x="854463" y="1869348"/>
            <a:ext cx="274475" cy="292971"/>
            <a:chOff x="1768375" y="1569475"/>
            <a:chExt cx="318675" cy="340150"/>
          </a:xfrm>
        </p:grpSpPr>
        <p:sp>
          <p:nvSpPr>
            <p:cNvPr id="768" name="Google Shape;768;p64"/>
            <p:cNvSpPr/>
            <p:nvPr/>
          </p:nvSpPr>
          <p:spPr>
            <a:xfrm>
              <a:off x="1810750" y="1760000"/>
              <a:ext cx="32100" cy="22425"/>
            </a:xfrm>
            <a:custGeom>
              <a:avLst/>
              <a:gdLst/>
              <a:ahLst/>
              <a:cxnLst/>
              <a:rect l="l" t="t" r="r" b="b"/>
              <a:pathLst>
                <a:path w="1284" h="897" extrusionOk="0">
                  <a:moveTo>
                    <a:pt x="1232" y="0"/>
                  </a:moveTo>
                  <a:cubicBezTo>
                    <a:pt x="657" y="0"/>
                    <a:pt x="168" y="377"/>
                    <a:pt x="1" y="897"/>
                  </a:cubicBezTo>
                  <a:lnTo>
                    <a:pt x="872" y="897"/>
                  </a:lnTo>
                  <a:cubicBezTo>
                    <a:pt x="937" y="563"/>
                    <a:pt x="1082" y="258"/>
                    <a:pt x="1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4"/>
            <p:cNvSpPr/>
            <p:nvPr/>
          </p:nvSpPr>
          <p:spPr>
            <a:xfrm>
              <a:off x="1853100" y="1760000"/>
              <a:ext cx="32100" cy="22425"/>
            </a:xfrm>
            <a:custGeom>
              <a:avLst/>
              <a:gdLst/>
              <a:ahLst/>
              <a:cxnLst/>
              <a:rect l="l" t="t" r="r" b="b"/>
              <a:pathLst>
                <a:path w="1284" h="897" extrusionOk="0">
                  <a:moveTo>
                    <a:pt x="1232" y="0"/>
                  </a:moveTo>
                  <a:cubicBezTo>
                    <a:pt x="657" y="0"/>
                    <a:pt x="168" y="377"/>
                    <a:pt x="0" y="897"/>
                  </a:cubicBezTo>
                  <a:lnTo>
                    <a:pt x="871" y="897"/>
                  </a:lnTo>
                  <a:cubicBezTo>
                    <a:pt x="936" y="563"/>
                    <a:pt x="1081" y="258"/>
                    <a:pt x="1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4"/>
            <p:cNvSpPr/>
            <p:nvPr/>
          </p:nvSpPr>
          <p:spPr>
            <a:xfrm>
              <a:off x="1895425" y="1760000"/>
              <a:ext cx="54725" cy="22425"/>
            </a:xfrm>
            <a:custGeom>
              <a:avLst/>
              <a:gdLst/>
              <a:ahLst/>
              <a:cxnLst/>
              <a:rect l="l" t="t" r="r" b="b"/>
              <a:pathLst>
                <a:path w="2189" h="897" extrusionOk="0">
                  <a:moveTo>
                    <a:pt x="1233" y="0"/>
                  </a:moveTo>
                  <a:cubicBezTo>
                    <a:pt x="658" y="0"/>
                    <a:pt x="168" y="377"/>
                    <a:pt x="1" y="897"/>
                  </a:cubicBezTo>
                  <a:lnTo>
                    <a:pt x="2188" y="897"/>
                  </a:lnTo>
                  <a:cubicBezTo>
                    <a:pt x="1984" y="640"/>
                    <a:pt x="1839" y="334"/>
                    <a:pt x="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4"/>
            <p:cNvSpPr/>
            <p:nvPr/>
          </p:nvSpPr>
          <p:spPr>
            <a:xfrm>
              <a:off x="1768375" y="1760000"/>
              <a:ext cx="32150" cy="22425"/>
            </a:xfrm>
            <a:custGeom>
              <a:avLst/>
              <a:gdLst/>
              <a:ahLst/>
              <a:cxnLst/>
              <a:rect l="l" t="t" r="r" b="b"/>
              <a:pathLst>
                <a:path w="1286" h="897" extrusionOk="0">
                  <a:moveTo>
                    <a:pt x="1234" y="0"/>
                  </a:moveTo>
                  <a:cubicBezTo>
                    <a:pt x="659" y="0"/>
                    <a:pt x="170" y="377"/>
                    <a:pt x="1" y="897"/>
                  </a:cubicBezTo>
                  <a:lnTo>
                    <a:pt x="873" y="897"/>
                  </a:lnTo>
                  <a:cubicBezTo>
                    <a:pt x="938" y="563"/>
                    <a:pt x="1083" y="258"/>
                    <a:pt x="1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4"/>
            <p:cNvSpPr/>
            <p:nvPr/>
          </p:nvSpPr>
          <p:spPr>
            <a:xfrm>
              <a:off x="1843925" y="1717650"/>
              <a:ext cx="63875" cy="22450"/>
            </a:xfrm>
            <a:custGeom>
              <a:avLst/>
              <a:gdLst/>
              <a:ahLst/>
              <a:cxnLst/>
              <a:rect l="l" t="t" r="r" b="b"/>
              <a:pathLst>
                <a:path w="2555" h="898" extrusionOk="0">
                  <a:moveTo>
                    <a:pt x="1232" y="0"/>
                  </a:moveTo>
                  <a:cubicBezTo>
                    <a:pt x="657" y="0"/>
                    <a:pt x="168" y="378"/>
                    <a:pt x="1" y="897"/>
                  </a:cubicBezTo>
                  <a:lnTo>
                    <a:pt x="2142" y="897"/>
                  </a:lnTo>
                  <a:cubicBezTo>
                    <a:pt x="2207" y="564"/>
                    <a:pt x="2351" y="257"/>
                    <a:pt x="2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4"/>
            <p:cNvSpPr/>
            <p:nvPr/>
          </p:nvSpPr>
          <p:spPr>
            <a:xfrm>
              <a:off x="1918000" y="1675300"/>
              <a:ext cx="32150" cy="22450"/>
            </a:xfrm>
            <a:custGeom>
              <a:avLst/>
              <a:gdLst/>
              <a:ahLst/>
              <a:cxnLst/>
              <a:rect l="l" t="t" r="r" b="b"/>
              <a:pathLst>
                <a:path w="1286" h="898" extrusionOk="0">
                  <a:moveTo>
                    <a:pt x="1232" y="1"/>
                  </a:moveTo>
                  <a:cubicBezTo>
                    <a:pt x="657" y="1"/>
                    <a:pt x="170" y="378"/>
                    <a:pt x="1" y="898"/>
                  </a:cubicBezTo>
                  <a:lnTo>
                    <a:pt x="873" y="898"/>
                  </a:lnTo>
                  <a:cubicBezTo>
                    <a:pt x="938" y="564"/>
                    <a:pt x="1081" y="258"/>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4"/>
            <p:cNvSpPr/>
            <p:nvPr/>
          </p:nvSpPr>
          <p:spPr>
            <a:xfrm>
              <a:off x="1918000" y="1675300"/>
              <a:ext cx="126700" cy="107125"/>
            </a:xfrm>
            <a:custGeom>
              <a:avLst/>
              <a:gdLst/>
              <a:ahLst/>
              <a:cxnLst/>
              <a:rect l="l" t="t" r="r" b="b"/>
              <a:pathLst>
                <a:path w="5068" h="4285" extrusionOk="0">
                  <a:moveTo>
                    <a:pt x="2926" y="1"/>
                  </a:moveTo>
                  <a:cubicBezTo>
                    <a:pt x="2212" y="1"/>
                    <a:pt x="1631" y="582"/>
                    <a:pt x="1631" y="1296"/>
                  </a:cubicBezTo>
                  <a:lnTo>
                    <a:pt x="1631" y="1694"/>
                  </a:lnTo>
                  <a:lnTo>
                    <a:pt x="1232" y="1694"/>
                  </a:lnTo>
                  <a:cubicBezTo>
                    <a:pt x="657" y="1694"/>
                    <a:pt x="170" y="2072"/>
                    <a:pt x="1" y="2591"/>
                  </a:cubicBezTo>
                  <a:lnTo>
                    <a:pt x="1631" y="2591"/>
                  </a:lnTo>
                  <a:lnTo>
                    <a:pt x="1631" y="2990"/>
                  </a:lnTo>
                  <a:cubicBezTo>
                    <a:pt x="1631" y="3704"/>
                    <a:pt x="2212" y="4285"/>
                    <a:pt x="2926" y="4285"/>
                  </a:cubicBezTo>
                  <a:cubicBezTo>
                    <a:pt x="4108" y="4285"/>
                    <a:pt x="5068" y="3325"/>
                    <a:pt x="5068" y="2143"/>
                  </a:cubicBezTo>
                  <a:cubicBezTo>
                    <a:pt x="5068" y="962"/>
                    <a:pt x="4108" y="1"/>
                    <a:pt x="2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4"/>
            <p:cNvSpPr/>
            <p:nvPr/>
          </p:nvSpPr>
          <p:spPr>
            <a:xfrm>
              <a:off x="1907425" y="1727525"/>
              <a:ext cx="179625" cy="97250"/>
            </a:xfrm>
            <a:custGeom>
              <a:avLst/>
              <a:gdLst/>
              <a:ahLst/>
              <a:cxnLst/>
              <a:rect l="l" t="t" r="r" b="b"/>
              <a:pathLst>
                <a:path w="7185" h="3890" extrusionOk="0">
                  <a:moveTo>
                    <a:pt x="7184" y="1"/>
                  </a:moveTo>
                  <a:cubicBezTo>
                    <a:pt x="6922" y="209"/>
                    <a:pt x="6609" y="356"/>
                    <a:pt x="6267" y="418"/>
                  </a:cubicBezTo>
                  <a:cubicBezTo>
                    <a:pt x="6085" y="1867"/>
                    <a:pt x="4846" y="2993"/>
                    <a:pt x="3349" y="2993"/>
                  </a:cubicBezTo>
                  <a:lnTo>
                    <a:pt x="1" y="2993"/>
                  </a:lnTo>
                  <a:cubicBezTo>
                    <a:pt x="168" y="3512"/>
                    <a:pt x="658" y="3889"/>
                    <a:pt x="1233" y="3889"/>
                  </a:cubicBezTo>
                  <a:lnTo>
                    <a:pt x="3349" y="3889"/>
                  </a:lnTo>
                  <a:cubicBezTo>
                    <a:pt x="5465" y="3889"/>
                    <a:pt x="7184" y="2168"/>
                    <a:pt x="7184" y="54"/>
                  </a:cubicBezTo>
                  <a:lnTo>
                    <a:pt x="7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4"/>
            <p:cNvSpPr/>
            <p:nvPr/>
          </p:nvSpPr>
          <p:spPr>
            <a:xfrm>
              <a:off x="1917050" y="1843825"/>
              <a:ext cx="158825" cy="65800"/>
            </a:xfrm>
            <a:custGeom>
              <a:avLst/>
              <a:gdLst/>
              <a:ahLst/>
              <a:cxnLst/>
              <a:rect l="l" t="t" r="r" b="b"/>
              <a:pathLst>
                <a:path w="6353" h="2632" extrusionOk="0">
                  <a:moveTo>
                    <a:pt x="3524" y="1"/>
                  </a:moveTo>
                  <a:cubicBezTo>
                    <a:pt x="3341" y="22"/>
                    <a:pt x="3154" y="34"/>
                    <a:pt x="2965" y="34"/>
                  </a:cubicBezTo>
                  <a:lnTo>
                    <a:pt x="2688" y="34"/>
                  </a:lnTo>
                  <a:lnTo>
                    <a:pt x="3352" y="1835"/>
                  </a:lnTo>
                  <a:lnTo>
                    <a:pt x="2707" y="1835"/>
                  </a:lnTo>
                  <a:cubicBezTo>
                    <a:pt x="2522" y="1835"/>
                    <a:pt x="2352" y="1717"/>
                    <a:pt x="2288" y="1541"/>
                  </a:cubicBezTo>
                  <a:lnTo>
                    <a:pt x="1732" y="34"/>
                  </a:lnTo>
                  <a:lnTo>
                    <a:pt x="882" y="34"/>
                  </a:lnTo>
                  <a:lnTo>
                    <a:pt x="1323" y="1231"/>
                  </a:lnTo>
                  <a:cubicBezTo>
                    <a:pt x="1374" y="1370"/>
                    <a:pt x="1355" y="1521"/>
                    <a:pt x="1270" y="1642"/>
                  </a:cubicBezTo>
                  <a:cubicBezTo>
                    <a:pt x="1186" y="1764"/>
                    <a:pt x="1051" y="1833"/>
                    <a:pt x="902" y="1833"/>
                  </a:cubicBezTo>
                  <a:lnTo>
                    <a:pt x="1" y="1833"/>
                  </a:lnTo>
                  <a:lnTo>
                    <a:pt x="1" y="2632"/>
                  </a:lnTo>
                  <a:lnTo>
                    <a:pt x="902" y="2632"/>
                  </a:lnTo>
                  <a:cubicBezTo>
                    <a:pt x="1246" y="2632"/>
                    <a:pt x="1572" y="2489"/>
                    <a:pt x="1806" y="2242"/>
                  </a:cubicBezTo>
                  <a:cubicBezTo>
                    <a:pt x="2037" y="2485"/>
                    <a:pt x="2362" y="2632"/>
                    <a:pt x="2707" y="2632"/>
                  </a:cubicBezTo>
                  <a:lnTo>
                    <a:pt x="6352" y="2632"/>
                  </a:lnTo>
                  <a:lnTo>
                    <a:pt x="6352" y="1833"/>
                  </a:lnTo>
                  <a:lnTo>
                    <a:pt x="4512" y="1833"/>
                  </a:lnTo>
                  <a:cubicBezTo>
                    <a:pt x="4327" y="1833"/>
                    <a:pt x="4158" y="1716"/>
                    <a:pt x="4093" y="1541"/>
                  </a:cubicBezTo>
                  <a:lnTo>
                    <a:pt x="3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4"/>
            <p:cNvSpPr/>
            <p:nvPr/>
          </p:nvSpPr>
          <p:spPr>
            <a:xfrm>
              <a:off x="1936125" y="1569475"/>
              <a:ext cx="150925" cy="148125"/>
            </a:xfrm>
            <a:custGeom>
              <a:avLst/>
              <a:gdLst/>
              <a:ahLst/>
              <a:cxnLst/>
              <a:rect l="l" t="t" r="r" b="b"/>
              <a:pathLst>
                <a:path w="6037" h="5925" extrusionOk="0">
                  <a:moveTo>
                    <a:pt x="2948" y="0"/>
                  </a:moveTo>
                  <a:lnTo>
                    <a:pt x="2602" y="1736"/>
                  </a:lnTo>
                  <a:lnTo>
                    <a:pt x="0" y="1736"/>
                  </a:lnTo>
                  <a:lnTo>
                    <a:pt x="0" y="2533"/>
                  </a:lnTo>
                  <a:lnTo>
                    <a:pt x="2444" y="2533"/>
                  </a:lnTo>
                  <a:lnTo>
                    <a:pt x="2264" y="3438"/>
                  </a:lnTo>
                  <a:cubicBezTo>
                    <a:pt x="3703" y="3469"/>
                    <a:pt x="4891" y="4537"/>
                    <a:pt x="5106" y="5924"/>
                  </a:cubicBezTo>
                  <a:cubicBezTo>
                    <a:pt x="5644" y="5767"/>
                    <a:pt x="6036" y="5271"/>
                    <a:pt x="6036" y="4682"/>
                  </a:cubicBezTo>
                  <a:lnTo>
                    <a:pt x="6036" y="3405"/>
                  </a:lnTo>
                  <a:cubicBezTo>
                    <a:pt x="6036" y="1632"/>
                    <a:pt x="4679" y="163"/>
                    <a:pt x="2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64"/>
          <p:cNvSpPr/>
          <p:nvPr/>
        </p:nvSpPr>
        <p:spPr>
          <a:xfrm>
            <a:off x="713226" y="3394167"/>
            <a:ext cx="556800" cy="556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4"/>
          <p:cNvSpPr/>
          <p:nvPr/>
        </p:nvSpPr>
        <p:spPr>
          <a:xfrm>
            <a:off x="713226" y="3946456"/>
            <a:ext cx="556800" cy="556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64"/>
          <p:cNvGrpSpPr/>
          <p:nvPr/>
        </p:nvGrpSpPr>
        <p:grpSpPr>
          <a:xfrm>
            <a:off x="845401" y="4078956"/>
            <a:ext cx="293035" cy="294094"/>
            <a:chOff x="2526900" y="2677350"/>
            <a:chExt cx="338925" cy="340150"/>
          </a:xfrm>
        </p:grpSpPr>
        <p:sp>
          <p:nvSpPr>
            <p:cNvPr id="781" name="Google Shape;781;p64"/>
            <p:cNvSpPr/>
            <p:nvPr/>
          </p:nvSpPr>
          <p:spPr>
            <a:xfrm>
              <a:off x="2710950" y="2804350"/>
              <a:ext cx="68250" cy="64775"/>
            </a:xfrm>
            <a:custGeom>
              <a:avLst/>
              <a:gdLst/>
              <a:ahLst/>
              <a:cxnLst/>
              <a:rect l="l" t="t" r="r" b="b"/>
              <a:pathLst>
                <a:path w="2730" h="2591" extrusionOk="0">
                  <a:moveTo>
                    <a:pt x="0" y="1"/>
                  </a:moveTo>
                  <a:cubicBezTo>
                    <a:pt x="282" y="357"/>
                    <a:pt x="451" y="807"/>
                    <a:pt x="451" y="1296"/>
                  </a:cubicBezTo>
                  <a:cubicBezTo>
                    <a:pt x="451" y="1785"/>
                    <a:pt x="282" y="2235"/>
                    <a:pt x="0" y="2591"/>
                  </a:cubicBezTo>
                  <a:lnTo>
                    <a:pt x="53" y="2591"/>
                  </a:lnTo>
                  <a:cubicBezTo>
                    <a:pt x="1223" y="2591"/>
                    <a:pt x="2238" y="1915"/>
                    <a:pt x="2729" y="932"/>
                  </a:cubicBezTo>
                  <a:lnTo>
                    <a:pt x="2729" y="932"/>
                  </a:lnTo>
                  <a:cubicBezTo>
                    <a:pt x="2651" y="946"/>
                    <a:pt x="2569" y="953"/>
                    <a:pt x="2486" y="953"/>
                  </a:cubicBezTo>
                  <a:cubicBezTo>
                    <a:pt x="1881" y="953"/>
                    <a:pt x="1366" y="552"/>
                    <a:pt x="1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4"/>
            <p:cNvSpPr/>
            <p:nvPr/>
          </p:nvSpPr>
          <p:spPr>
            <a:xfrm>
              <a:off x="2569575" y="2846700"/>
              <a:ext cx="38150" cy="22425"/>
            </a:xfrm>
            <a:custGeom>
              <a:avLst/>
              <a:gdLst/>
              <a:ahLst/>
              <a:cxnLst/>
              <a:rect l="l" t="t" r="r" b="b"/>
              <a:pathLst>
                <a:path w="1526" h="897" extrusionOk="0">
                  <a:moveTo>
                    <a:pt x="1" y="0"/>
                  </a:moveTo>
                  <a:cubicBezTo>
                    <a:pt x="170" y="520"/>
                    <a:pt x="657" y="897"/>
                    <a:pt x="1232" y="897"/>
                  </a:cubicBezTo>
                  <a:lnTo>
                    <a:pt x="1525" y="897"/>
                  </a:lnTo>
                  <a:cubicBezTo>
                    <a:pt x="1321" y="640"/>
                    <a:pt x="1177" y="334"/>
                    <a:pt x="1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4"/>
            <p:cNvSpPr/>
            <p:nvPr/>
          </p:nvSpPr>
          <p:spPr>
            <a:xfrm>
              <a:off x="2681100" y="2889025"/>
              <a:ext cx="19975" cy="128475"/>
            </a:xfrm>
            <a:custGeom>
              <a:avLst/>
              <a:gdLst/>
              <a:ahLst/>
              <a:cxnLst/>
              <a:rect l="l" t="t" r="r" b="b"/>
              <a:pathLst>
                <a:path w="799" h="5139" extrusionOk="0">
                  <a:moveTo>
                    <a:pt x="0" y="1"/>
                  </a:moveTo>
                  <a:lnTo>
                    <a:pt x="0" y="5139"/>
                  </a:lnTo>
                  <a:lnTo>
                    <a:pt x="799" y="5139"/>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4"/>
            <p:cNvSpPr/>
            <p:nvPr/>
          </p:nvSpPr>
          <p:spPr>
            <a:xfrm>
              <a:off x="2638750" y="2889025"/>
              <a:ext cx="19950" cy="128475"/>
            </a:xfrm>
            <a:custGeom>
              <a:avLst/>
              <a:gdLst/>
              <a:ahLst/>
              <a:cxnLst/>
              <a:rect l="l" t="t" r="r" b="b"/>
              <a:pathLst>
                <a:path w="798" h="5139" extrusionOk="0">
                  <a:moveTo>
                    <a:pt x="0" y="1"/>
                  </a:moveTo>
                  <a:lnTo>
                    <a:pt x="0" y="5139"/>
                  </a:lnTo>
                  <a:lnTo>
                    <a:pt x="797" y="5139"/>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4"/>
            <p:cNvSpPr/>
            <p:nvPr/>
          </p:nvSpPr>
          <p:spPr>
            <a:xfrm>
              <a:off x="2526900" y="2771975"/>
              <a:ext cx="175375" cy="97150"/>
            </a:xfrm>
            <a:custGeom>
              <a:avLst/>
              <a:gdLst/>
              <a:ahLst/>
              <a:cxnLst/>
              <a:rect l="l" t="t" r="r" b="b"/>
              <a:pathLst>
                <a:path w="7015" h="3886" extrusionOk="0">
                  <a:moveTo>
                    <a:pt x="1" y="1"/>
                  </a:moveTo>
                  <a:cubicBezTo>
                    <a:pt x="1" y="284"/>
                    <a:pt x="58" y="556"/>
                    <a:pt x="161" y="802"/>
                  </a:cubicBezTo>
                  <a:cubicBezTo>
                    <a:pt x="265" y="1053"/>
                    <a:pt x="416" y="1278"/>
                    <a:pt x="603" y="1468"/>
                  </a:cubicBezTo>
                  <a:cubicBezTo>
                    <a:pt x="327" y="1626"/>
                    <a:pt x="114" y="1884"/>
                    <a:pt x="14" y="2192"/>
                  </a:cubicBezTo>
                  <a:lnTo>
                    <a:pt x="3578" y="2192"/>
                  </a:lnTo>
                  <a:lnTo>
                    <a:pt x="3578" y="2591"/>
                  </a:lnTo>
                  <a:cubicBezTo>
                    <a:pt x="3578" y="3305"/>
                    <a:pt x="4159" y="3886"/>
                    <a:pt x="4873" y="3886"/>
                  </a:cubicBezTo>
                  <a:lnTo>
                    <a:pt x="5720" y="3886"/>
                  </a:lnTo>
                  <a:cubicBezTo>
                    <a:pt x="6434" y="3886"/>
                    <a:pt x="7015" y="3305"/>
                    <a:pt x="7015" y="2591"/>
                  </a:cubicBezTo>
                  <a:cubicBezTo>
                    <a:pt x="7015" y="1877"/>
                    <a:pt x="6435" y="1296"/>
                    <a:pt x="5720" y="1296"/>
                  </a:cubicBezTo>
                  <a:lnTo>
                    <a:pt x="3786" y="1296"/>
                  </a:lnTo>
                  <a:cubicBezTo>
                    <a:pt x="3249" y="1296"/>
                    <a:pt x="2787" y="967"/>
                    <a:pt x="2591" y="499"/>
                  </a:cubicBezTo>
                  <a:cubicBezTo>
                    <a:pt x="2527" y="345"/>
                    <a:pt x="2491" y="177"/>
                    <a:pt x="2491" y="1"/>
                  </a:cubicBezTo>
                  <a:lnTo>
                    <a:pt x="1694" y="1"/>
                  </a:lnTo>
                  <a:cubicBezTo>
                    <a:pt x="1694" y="173"/>
                    <a:pt x="1715" y="339"/>
                    <a:pt x="1755" y="499"/>
                  </a:cubicBezTo>
                  <a:cubicBezTo>
                    <a:pt x="1827" y="795"/>
                    <a:pt x="1963" y="1065"/>
                    <a:pt x="2145" y="1296"/>
                  </a:cubicBezTo>
                  <a:lnTo>
                    <a:pt x="2093" y="1296"/>
                  </a:lnTo>
                  <a:cubicBezTo>
                    <a:pt x="1566" y="1296"/>
                    <a:pt x="1112" y="979"/>
                    <a:pt x="909" y="526"/>
                  </a:cubicBezTo>
                  <a:cubicBezTo>
                    <a:pt x="838" y="366"/>
                    <a:pt x="798" y="188"/>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4"/>
            <p:cNvSpPr/>
            <p:nvPr/>
          </p:nvSpPr>
          <p:spPr>
            <a:xfrm>
              <a:off x="2732775" y="2677350"/>
              <a:ext cx="133050" cy="130925"/>
            </a:xfrm>
            <a:custGeom>
              <a:avLst/>
              <a:gdLst/>
              <a:ahLst/>
              <a:cxnLst/>
              <a:rect l="l" t="t" r="r" b="b"/>
              <a:pathLst>
                <a:path w="5322" h="5237" extrusionOk="0">
                  <a:moveTo>
                    <a:pt x="1296" y="0"/>
                  </a:moveTo>
                  <a:cubicBezTo>
                    <a:pt x="582" y="0"/>
                    <a:pt x="1" y="581"/>
                    <a:pt x="1" y="1295"/>
                  </a:cubicBezTo>
                  <a:cubicBezTo>
                    <a:pt x="1" y="2009"/>
                    <a:pt x="218" y="2374"/>
                    <a:pt x="470" y="2777"/>
                  </a:cubicBezTo>
                  <a:cubicBezTo>
                    <a:pt x="747" y="3220"/>
                    <a:pt x="1059" y="3721"/>
                    <a:pt x="1059" y="4682"/>
                  </a:cubicBezTo>
                  <a:cubicBezTo>
                    <a:pt x="1059" y="4987"/>
                    <a:pt x="1308" y="5236"/>
                    <a:pt x="1613" y="5236"/>
                  </a:cubicBezTo>
                  <a:cubicBezTo>
                    <a:pt x="1919" y="5236"/>
                    <a:pt x="2167" y="4987"/>
                    <a:pt x="2167" y="4682"/>
                  </a:cubicBezTo>
                  <a:cubicBezTo>
                    <a:pt x="2167" y="3482"/>
                    <a:pt x="1669" y="2817"/>
                    <a:pt x="1304" y="2331"/>
                  </a:cubicBezTo>
                  <a:cubicBezTo>
                    <a:pt x="1121" y="2086"/>
                    <a:pt x="1000" y="1925"/>
                    <a:pt x="940" y="1694"/>
                  </a:cubicBezTo>
                  <a:lnTo>
                    <a:pt x="3652" y="1694"/>
                  </a:lnTo>
                  <a:cubicBezTo>
                    <a:pt x="4134" y="1694"/>
                    <a:pt x="4525" y="2085"/>
                    <a:pt x="4525" y="2565"/>
                  </a:cubicBezTo>
                  <a:lnTo>
                    <a:pt x="5322" y="2565"/>
                  </a:lnTo>
                  <a:cubicBezTo>
                    <a:pt x="5322" y="1645"/>
                    <a:pt x="4573" y="897"/>
                    <a:pt x="3652" y="897"/>
                  </a:cubicBezTo>
                  <a:lnTo>
                    <a:pt x="2528" y="897"/>
                  </a:lnTo>
                  <a:cubicBezTo>
                    <a:pt x="2360" y="376"/>
                    <a:pt x="1871" y="0"/>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64"/>
          <p:cNvGrpSpPr/>
          <p:nvPr/>
        </p:nvGrpSpPr>
        <p:grpSpPr>
          <a:xfrm>
            <a:off x="854332" y="3541926"/>
            <a:ext cx="275008" cy="294094"/>
            <a:chOff x="1768675" y="2677350"/>
            <a:chExt cx="318075" cy="340150"/>
          </a:xfrm>
        </p:grpSpPr>
        <p:sp>
          <p:nvSpPr>
            <p:cNvPr id="788" name="Google Shape;788;p64"/>
            <p:cNvSpPr/>
            <p:nvPr/>
          </p:nvSpPr>
          <p:spPr>
            <a:xfrm>
              <a:off x="1822950" y="2761875"/>
              <a:ext cx="168700" cy="106875"/>
            </a:xfrm>
            <a:custGeom>
              <a:avLst/>
              <a:gdLst/>
              <a:ahLst/>
              <a:cxnLst/>
              <a:rect l="l" t="t" r="r" b="b"/>
              <a:pathLst>
                <a:path w="6748" h="4275" extrusionOk="0">
                  <a:moveTo>
                    <a:pt x="3318" y="894"/>
                  </a:moveTo>
                  <a:lnTo>
                    <a:pt x="3318" y="1691"/>
                  </a:lnTo>
                  <a:lnTo>
                    <a:pt x="2521" y="1691"/>
                  </a:lnTo>
                  <a:lnTo>
                    <a:pt x="2521" y="894"/>
                  </a:lnTo>
                  <a:close/>
                  <a:moveTo>
                    <a:pt x="5009" y="894"/>
                  </a:moveTo>
                  <a:lnTo>
                    <a:pt x="5009" y="1691"/>
                  </a:lnTo>
                  <a:lnTo>
                    <a:pt x="4212" y="1691"/>
                  </a:lnTo>
                  <a:lnTo>
                    <a:pt x="4212" y="894"/>
                  </a:lnTo>
                  <a:close/>
                  <a:moveTo>
                    <a:pt x="5009" y="2584"/>
                  </a:moveTo>
                  <a:lnTo>
                    <a:pt x="5009" y="3381"/>
                  </a:lnTo>
                  <a:lnTo>
                    <a:pt x="4212" y="3381"/>
                  </a:lnTo>
                  <a:lnTo>
                    <a:pt x="4212" y="2584"/>
                  </a:lnTo>
                  <a:close/>
                  <a:moveTo>
                    <a:pt x="0" y="0"/>
                  </a:moveTo>
                  <a:cubicBezTo>
                    <a:pt x="169" y="518"/>
                    <a:pt x="655" y="894"/>
                    <a:pt x="1229" y="894"/>
                  </a:cubicBezTo>
                  <a:lnTo>
                    <a:pt x="1627" y="894"/>
                  </a:lnTo>
                  <a:lnTo>
                    <a:pt x="1627" y="1292"/>
                  </a:lnTo>
                  <a:cubicBezTo>
                    <a:pt x="1627" y="2005"/>
                    <a:pt x="2207" y="2584"/>
                    <a:pt x="2920" y="2584"/>
                  </a:cubicBezTo>
                  <a:lnTo>
                    <a:pt x="3318" y="2584"/>
                  </a:lnTo>
                  <a:lnTo>
                    <a:pt x="3318" y="2983"/>
                  </a:lnTo>
                  <a:cubicBezTo>
                    <a:pt x="3318" y="3695"/>
                    <a:pt x="3898" y="4275"/>
                    <a:pt x="4610" y="4275"/>
                  </a:cubicBezTo>
                  <a:cubicBezTo>
                    <a:pt x="5789" y="4275"/>
                    <a:pt x="6747" y="3316"/>
                    <a:pt x="6747" y="2137"/>
                  </a:cubicBezTo>
                  <a:cubicBezTo>
                    <a:pt x="6747" y="959"/>
                    <a:pt x="5789"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4"/>
            <p:cNvSpPr/>
            <p:nvPr/>
          </p:nvSpPr>
          <p:spPr>
            <a:xfrm>
              <a:off x="1768675" y="2846400"/>
              <a:ext cx="128550" cy="22350"/>
            </a:xfrm>
            <a:custGeom>
              <a:avLst/>
              <a:gdLst/>
              <a:ahLst/>
              <a:cxnLst/>
              <a:rect l="l" t="t" r="r" b="b"/>
              <a:pathLst>
                <a:path w="5142" h="894" extrusionOk="0">
                  <a:moveTo>
                    <a:pt x="1" y="0"/>
                  </a:moveTo>
                  <a:cubicBezTo>
                    <a:pt x="170" y="518"/>
                    <a:pt x="657" y="894"/>
                    <a:pt x="1231" y="894"/>
                  </a:cubicBezTo>
                  <a:lnTo>
                    <a:pt x="5142" y="894"/>
                  </a:lnTo>
                  <a:cubicBezTo>
                    <a:pt x="4940" y="637"/>
                    <a:pt x="4795" y="332"/>
                    <a:pt x="4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4"/>
            <p:cNvSpPr/>
            <p:nvPr/>
          </p:nvSpPr>
          <p:spPr>
            <a:xfrm>
              <a:off x="1981425" y="2677350"/>
              <a:ext cx="105175" cy="39150"/>
            </a:xfrm>
            <a:custGeom>
              <a:avLst/>
              <a:gdLst/>
              <a:ahLst/>
              <a:cxnLst/>
              <a:rect l="l" t="t" r="r" b="b"/>
              <a:pathLst>
                <a:path w="4207" h="1566" extrusionOk="0">
                  <a:moveTo>
                    <a:pt x="1230" y="0"/>
                  </a:moveTo>
                  <a:cubicBezTo>
                    <a:pt x="656" y="0"/>
                    <a:pt x="170" y="376"/>
                    <a:pt x="1" y="894"/>
                  </a:cubicBezTo>
                  <a:lnTo>
                    <a:pt x="2497" y="894"/>
                  </a:lnTo>
                  <a:cubicBezTo>
                    <a:pt x="3157" y="894"/>
                    <a:pt x="3758" y="1149"/>
                    <a:pt x="4206" y="1565"/>
                  </a:cubicBezTo>
                  <a:cubicBezTo>
                    <a:pt x="4131" y="690"/>
                    <a:pt x="3393" y="0"/>
                    <a:pt x="2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4"/>
            <p:cNvSpPr/>
            <p:nvPr/>
          </p:nvSpPr>
          <p:spPr>
            <a:xfrm>
              <a:off x="1886350" y="2719600"/>
              <a:ext cx="200400" cy="213950"/>
            </a:xfrm>
            <a:custGeom>
              <a:avLst/>
              <a:gdLst/>
              <a:ahLst/>
              <a:cxnLst/>
              <a:rect l="l" t="t" r="r" b="b"/>
              <a:pathLst>
                <a:path w="8016" h="8558" extrusionOk="0">
                  <a:moveTo>
                    <a:pt x="4954" y="1"/>
                  </a:moveTo>
                  <a:lnTo>
                    <a:pt x="4604" y="2342"/>
                  </a:lnTo>
                  <a:cubicBezTo>
                    <a:pt x="4860" y="2778"/>
                    <a:pt x="5008" y="3287"/>
                    <a:pt x="5008" y="3828"/>
                  </a:cubicBezTo>
                  <a:cubicBezTo>
                    <a:pt x="5008" y="5447"/>
                    <a:pt x="3692" y="6763"/>
                    <a:pt x="2074" y="6763"/>
                  </a:cubicBezTo>
                  <a:lnTo>
                    <a:pt x="0" y="6763"/>
                  </a:lnTo>
                  <a:cubicBezTo>
                    <a:pt x="169" y="7281"/>
                    <a:pt x="655" y="7656"/>
                    <a:pt x="1229" y="7656"/>
                  </a:cubicBezTo>
                  <a:lnTo>
                    <a:pt x="1532" y="7656"/>
                  </a:lnTo>
                  <a:lnTo>
                    <a:pt x="1783" y="8557"/>
                  </a:lnTo>
                  <a:lnTo>
                    <a:pt x="4211" y="8557"/>
                  </a:lnTo>
                  <a:lnTo>
                    <a:pt x="4211" y="7656"/>
                  </a:lnTo>
                  <a:lnTo>
                    <a:pt x="5033" y="7656"/>
                  </a:lnTo>
                  <a:cubicBezTo>
                    <a:pt x="6678" y="7656"/>
                    <a:pt x="8015" y="6318"/>
                    <a:pt x="8015" y="4674"/>
                  </a:cubicBezTo>
                  <a:lnTo>
                    <a:pt x="8015" y="1715"/>
                  </a:lnTo>
                  <a:cubicBezTo>
                    <a:pt x="8015" y="769"/>
                    <a:pt x="7247" y="1"/>
                    <a:pt x="6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4"/>
            <p:cNvSpPr/>
            <p:nvPr/>
          </p:nvSpPr>
          <p:spPr>
            <a:xfrm>
              <a:off x="1768725" y="2761875"/>
              <a:ext cx="43975" cy="22350"/>
            </a:xfrm>
            <a:custGeom>
              <a:avLst/>
              <a:gdLst/>
              <a:ahLst/>
              <a:cxnLst/>
              <a:rect l="l" t="t" r="r" b="b"/>
              <a:pathLst>
                <a:path w="1759" h="894" extrusionOk="0">
                  <a:moveTo>
                    <a:pt x="0" y="0"/>
                  </a:moveTo>
                  <a:cubicBezTo>
                    <a:pt x="168" y="518"/>
                    <a:pt x="655" y="894"/>
                    <a:pt x="1229" y="894"/>
                  </a:cubicBezTo>
                  <a:lnTo>
                    <a:pt x="1759" y="894"/>
                  </a:lnTo>
                  <a:cubicBezTo>
                    <a:pt x="1556" y="637"/>
                    <a:pt x="1412" y="332"/>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4"/>
            <p:cNvSpPr/>
            <p:nvPr/>
          </p:nvSpPr>
          <p:spPr>
            <a:xfrm>
              <a:off x="1907100" y="2953475"/>
              <a:ext cx="167875" cy="64025"/>
            </a:xfrm>
            <a:custGeom>
              <a:avLst/>
              <a:gdLst/>
              <a:ahLst/>
              <a:cxnLst/>
              <a:rect l="l" t="t" r="r" b="b"/>
              <a:pathLst>
                <a:path w="6715" h="2561" extrusionOk="0">
                  <a:moveTo>
                    <a:pt x="2088" y="1"/>
                  </a:moveTo>
                  <a:lnTo>
                    <a:pt x="2379" y="893"/>
                  </a:lnTo>
                  <a:lnTo>
                    <a:pt x="1667" y="893"/>
                  </a:lnTo>
                  <a:cubicBezTo>
                    <a:pt x="747" y="893"/>
                    <a:pt x="0" y="1640"/>
                    <a:pt x="0" y="2561"/>
                  </a:cubicBezTo>
                  <a:lnTo>
                    <a:pt x="797" y="2561"/>
                  </a:lnTo>
                  <a:cubicBezTo>
                    <a:pt x="797" y="2081"/>
                    <a:pt x="1188" y="1692"/>
                    <a:pt x="1667" y="1692"/>
                  </a:cubicBezTo>
                  <a:lnTo>
                    <a:pt x="3357" y="1692"/>
                  </a:lnTo>
                  <a:cubicBezTo>
                    <a:pt x="3837" y="1692"/>
                    <a:pt x="4227" y="2081"/>
                    <a:pt x="4227" y="2561"/>
                  </a:cubicBezTo>
                  <a:lnTo>
                    <a:pt x="5024" y="2561"/>
                  </a:lnTo>
                  <a:cubicBezTo>
                    <a:pt x="5024" y="2241"/>
                    <a:pt x="4935" y="1944"/>
                    <a:pt x="4779" y="1692"/>
                  </a:cubicBezTo>
                  <a:lnTo>
                    <a:pt x="5048" y="1692"/>
                  </a:lnTo>
                  <a:cubicBezTo>
                    <a:pt x="5528" y="1692"/>
                    <a:pt x="5917" y="2081"/>
                    <a:pt x="5917" y="2561"/>
                  </a:cubicBezTo>
                  <a:lnTo>
                    <a:pt x="6714" y="2561"/>
                  </a:lnTo>
                  <a:cubicBezTo>
                    <a:pt x="6714" y="1642"/>
                    <a:pt x="5967" y="893"/>
                    <a:pt x="5048" y="893"/>
                  </a:cubicBezTo>
                  <a:lnTo>
                    <a:pt x="5048" y="895"/>
                  </a:lnTo>
                  <a:lnTo>
                    <a:pt x="3381" y="895"/>
                  </a:lnTo>
                  <a:lnTo>
                    <a:pt x="3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5"/>
          <p:cNvSpPr txBox="1">
            <a:spLocks noGrp="1"/>
          </p:cNvSpPr>
          <p:nvPr>
            <p:ph type="title"/>
          </p:nvPr>
        </p:nvSpPr>
        <p:spPr>
          <a:xfrm>
            <a:off x="865900" y="693850"/>
            <a:ext cx="4448100" cy="8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799" name="Google Shape;799;p65"/>
          <p:cNvSpPr txBox="1">
            <a:spLocks noGrp="1"/>
          </p:cNvSpPr>
          <p:nvPr>
            <p:ph type="subTitle" idx="1"/>
          </p:nvPr>
        </p:nvSpPr>
        <p:spPr>
          <a:xfrm>
            <a:off x="865900" y="1379350"/>
            <a:ext cx="44481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Do you have </a:t>
            </a:r>
            <a:r>
              <a:rPr lang="en" sz="2000" b="1">
                <a:solidFill>
                  <a:schemeClr val="lt2"/>
                </a:solidFill>
                <a:latin typeface="Open Sans"/>
                <a:ea typeface="Open Sans"/>
                <a:cs typeface="Open Sans"/>
                <a:sym typeface="Open Sans"/>
              </a:rPr>
              <a:t>any questions?</a:t>
            </a:r>
            <a:endParaRPr sz="2000" b="1">
              <a:solidFill>
                <a:schemeClr val="lt2"/>
              </a:solidFill>
              <a:latin typeface="Open Sans"/>
              <a:ea typeface="Open Sans"/>
              <a:cs typeface="Open Sans"/>
              <a:sym typeface="Open Sans"/>
            </a:endParaRPr>
          </a:p>
          <a:p>
            <a:pPr marL="0" lvl="0" indent="0" algn="l" rtl="0">
              <a:spcBef>
                <a:spcPts val="0"/>
              </a:spcBef>
              <a:spcAft>
                <a:spcPts val="0"/>
              </a:spcAft>
              <a:buNone/>
            </a:pPr>
            <a:r>
              <a:rPr lang="en">
                <a:solidFill>
                  <a:schemeClr val="lt2"/>
                </a:solidFill>
              </a:rPr>
              <a:t>youremail@freepik.com</a:t>
            </a:r>
            <a:endParaRPr>
              <a:solidFill>
                <a:schemeClr val="lt2"/>
              </a:solidFill>
            </a:endParaRPr>
          </a:p>
          <a:p>
            <a:pPr marL="0" lvl="0" indent="0" algn="l" rtl="0">
              <a:spcBef>
                <a:spcPts val="0"/>
              </a:spcBef>
              <a:spcAft>
                <a:spcPts val="0"/>
              </a:spcAft>
              <a:buNone/>
            </a:pPr>
            <a:r>
              <a:rPr lang="en">
                <a:solidFill>
                  <a:schemeClr val="lt2"/>
                </a:solidFill>
              </a:rPr>
              <a:t>+34 654 321 432</a:t>
            </a:r>
            <a:endParaRPr>
              <a:solidFill>
                <a:schemeClr val="lt2"/>
              </a:solidFill>
            </a:endParaRPr>
          </a:p>
          <a:p>
            <a:pPr marL="0" lvl="0" indent="0" algn="l" rtl="0">
              <a:spcBef>
                <a:spcPts val="0"/>
              </a:spcBef>
              <a:spcAft>
                <a:spcPts val="0"/>
              </a:spcAft>
              <a:buNone/>
            </a:pPr>
            <a:r>
              <a:rPr lang="en">
                <a:solidFill>
                  <a:schemeClr val="lt2"/>
                </a:solidFill>
              </a:rPr>
              <a:t>yourwebsite.com</a:t>
            </a:r>
            <a:endParaRPr>
              <a:solidFill>
                <a:schemeClr val="lt2"/>
              </a:solidFill>
            </a:endParaRPr>
          </a:p>
        </p:txBody>
      </p:sp>
      <p:sp>
        <p:nvSpPr>
          <p:cNvPr id="800" name="Google Shape;800;p65"/>
          <p:cNvSpPr txBox="1"/>
          <p:nvPr/>
        </p:nvSpPr>
        <p:spPr>
          <a:xfrm>
            <a:off x="865900" y="4125850"/>
            <a:ext cx="42978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Inter"/>
                <a:ea typeface="Inter"/>
                <a:cs typeface="Inter"/>
                <a:sym typeface="Inter"/>
              </a:rPr>
              <a:t>Please keep this slide for attribution</a:t>
            </a:r>
            <a:endParaRPr sz="1200">
              <a:solidFill>
                <a:schemeClr val="lt2"/>
              </a:solidFill>
              <a:latin typeface="Inter"/>
              <a:ea typeface="Inter"/>
              <a:cs typeface="Inter"/>
              <a:sym typeface="Inter"/>
            </a:endParaRPr>
          </a:p>
        </p:txBody>
      </p:sp>
      <p:pic>
        <p:nvPicPr>
          <p:cNvPr id="801" name="Google Shape;801;p65"/>
          <p:cNvPicPr preferRelativeResize="0">
            <a:picLocks noGrp="1"/>
          </p:cNvPicPr>
          <p:nvPr>
            <p:ph type="pic" idx="2"/>
          </p:nvPr>
        </p:nvPicPr>
        <p:blipFill rotWithShape="1">
          <a:blip r:embed="rId3">
            <a:alphaModFix/>
          </a:blip>
          <a:srcRect l="48313" r="11049"/>
          <a:stretch/>
        </p:blipFill>
        <p:spPr>
          <a:xfrm>
            <a:off x="6113100" y="411825"/>
            <a:ext cx="2637600" cy="4319700"/>
          </a:xfrm>
          <a:prstGeom prst="round1Rect">
            <a:avLst>
              <a:gd name="adj" fmla="val 16667"/>
            </a:avLst>
          </a:prstGeom>
        </p:spPr>
      </p:pic>
      <p:sp>
        <p:nvSpPr>
          <p:cNvPr id="802" name="Google Shape;802;p65"/>
          <p:cNvSpPr/>
          <p:nvPr/>
        </p:nvSpPr>
        <p:spPr>
          <a:xfrm>
            <a:off x="964538" y="2791525"/>
            <a:ext cx="615600" cy="615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1808788" y="2791525"/>
            <a:ext cx="615600" cy="615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2653038" y="2791525"/>
            <a:ext cx="615600" cy="615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65"/>
          <p:cNvGrpSpPr/>
          <p:nvPr/>
        </p:nvGrpSpPr>
        <p:grpSpPr>
          <a:xfrm>
            <a:off x="1078511" y="2905495"/>
            <a:ext cx="387681" cy="387661"/>
            <a:chOff x="266768" y="1721375"/>
            <a:chExt cx="397907" cy="397887"/>
          </a:xfrm>
        </p:grpSpPr>
        <p:sp>
          <p:nvSpPr>
            <p:cNvPr id="806" name="Google Shape;806;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65"/>
          <p:cNvGrpSpPr/>
          <p:nvPr/>
        </p:nvGrpSpPr>
        <p:grpSpPr>
          <a:xfrm>
            <a:off x="2767007" y="2905495"/>
            <a:ext cx="387661" cy="387661"/>
            <a:chOff x="1379798" y="1723250"/>
            <a:chExt cx="397887" cy="397887"/>
          </a:xfrm>
        </p:grpSpPr>
        <p:sp>
          <p:nvSpPr>
            <p:cNvPr id="809" name="Google Shape;809;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65"/>
          <p:cNvGrpSpPr/>
          <p:nvPr/>
        </p:nvGrpSpPr>
        <p:grpSpPr>
          <a:xfrm>
            <a:off x="1922780" y="2905495"/>
            <a:ext cx="387641" cy="387661"/>
            <a:chOff x="864491" y="1723250"/>
            <a:chExt cx="397866" cy="397887"/>
          </a:xfrm>
        </p:grpSpPr>
        <p:sp>
          <p:nvSpPr>
            <p:cNvPr id="814" name="Google Shape;814;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822" name="Google Shape;822;p66"/>
          <p:cNvGrpSpPr/>
          <p:nvPr/>
        </p:nvGrpSpPr>
        <p:grpSpPr>
          <a:xfrm>
            <a:off x="7803275" y="3804725"/>
            <a:ext cx="340175" cy="327600"/>
            <a:chOff x="7803275" y="3804725"/>
            <a:chExt cx="340175" cy="327600"/>
          </a:xfrm>
        </p:grpSpPr>
        <p:sp>
          <p:nvSpPr>
            <p:cNvPr id="823" name="Google Shape;823;p66"/>
            <p:cNvSpPr/>
            <p:nvPr/>
          </p:nvSpPr>
          <p:spPr>
            <a:xfrm>
              <a:off x="7938300" y="4019850"/>
              <a:ext cx="31325" cy="25075"/>
            </a:xfrm>
            <a:custGeom>
              <a:avLst/>
              <a:gdLst/>
              <a:ahLst/>
              <a:cxnLst/>
              <a:rect l="l" t="t" r="r" b="b"/>
              <a:pathLst>
                <a:path w="1253" h="1003" extrusionOk="0">
                  <a:moveTo>
                    <a:pt x="252" y="1"/>
                  </a:moveTo>
                  <a:lnTo>
                    <a:pt x="252" y="52"/>
                  </a:lnTo>
                  <a:cubicBezTo>
                    <a:pt x="252" y="383"/>
                    <a:pt x="160" y="690"/>
                    <a:pt x="0" y="953"/>
                  </a:cubicBezTo>
                  <a:cubicBezTo>
                    <a:pt x="97" y="986"/>
                    <a:pt x="199" y="1003"/>
                    <a:pt x="303" y="1003"/>
                  </a:cubicBezTo>
                  <a:cubicBezTo>
                    <a:pt x="827" y="1003"/>
                    <a:pt x="1253" y="577"/>
                    <a:pt x="1253" y="52"/>
                  </a:cubicBezTo>
                  <a:lnTo>
                    <a:pt x="1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6"/>
            <p:cNvSpPr/>
            <p:nvPr/>
          </p:nvSpPr>
          <p:spPr>
            <a:xfrm>
              <a:off x="7890900" y="4063675"/>
              <a:ext cx="111225" cy="68650"/>
            </a:xfrm>
            <a:custGeom>
              <a:avLst/>
              <a:gdLst/>
              <a:ahLst/>
              <a:cxnLst/>
              <a:rect l="l" t="t" r="r" b="b"/>
              <a:pathLst>
                <a:path w="4449" h="2746" extrusionOk="0">
                  <a:moveTo>
                    <a:pt x="1799" y="2"/>
                  </a:moveTo>
                  <a:cubicBezTo>
                    <a:pt x="1800" y="2"/>
                    <a:pt x="1800" y="2"/>
                    <a:pt x="1801" y="2"/>
                  </a:cubicBezTo>
                  <a:lnTo>
                    <a:pt x="1801" y="2"/>
                  </a:lnTo>
                  <a:lnTo>
                    <a:pt x="1801" y="2"/>
                  </a:lnTo>
                  <a:close/>
                  <a:moveTo>
                    <a:pt x="0" y="0"/>
                  </a:moveTo>
                  <a:lnTo>
                    <a:pt x="0" y="2746"/>
                  </a:lnTo>
                  <a:lnTo>
                    <a:pt x="4449" y="2746"/>
                  </a:lnTo>
                  <a:lnTo>
                    <a:pt x="4449" y="1949"/>
                  </a:lnTo>
                  <a:lnTo>
                    <a:pt x="2598" y="1949"/>
                  </a:lnTo>
                  <a:lnTo>
                    <a:pt x="2598" y="0"/>
                  </a:lnTo>
                  <a:cubicBezTo>
                    <a:pt x="2470" y="30"/>
                    <a:pt x="2335" y="47"/>
                    <a:pt x="2199" y="47"/>
                  </a:cubicBezTo>
                  <a:cubicBezTo>
                    <a:pt x="2063" y="47"/>
                    <a:pt x="1930" y="32"/>
                    <a:pt x="1801" y="2"/>
                  </a:cubicBezTo>
                  <a:lnTo>
                    <a:pt x="1801" y="2"/>
                  </a:lnTo>
                  <a:lnTo>
                    <a:pt x="1801" y="1949"/>
                  </a:lnTo>
                  <a:lnTo>
                    <a:pt x="799" y="1949"/>
                  </a:lnTo>
                  <a:lnTo>
                    <a:pt x="799" y="0"/>
                  </a:lnTo>
                  <a:cubicBezTo>
                    <a:pt x="670" y="30"/>
                    <a:pt x="536" y="47"/>
                    <a:pt x="400" y="47"/>
                  </a:cubicBezTo>
                  <a:cubicBezTo>
                    <a:pt x="263" y="47"/>
                    <a:pt x="129" y="3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6"/>
            <p:cNvSpPr/>
            <p:nvPr/>
          </p:nvSpPr>
          <p:spPr>
            <a:xfrm>
              <a:off x="7803275" y="3804725"/>
              <a:ext cx="340175" cy="240200"/>
            </a:xfrm>
            <a:custGeom>
              <a:avLst/>
              <a:gdLst/>
              <a:ahLst/>
              <a:cxnLst/>
              <a:rect l="l" t="t" r="r" b="b"/>
              <a:pathLst>
                <a:path w="13607" h="9608" extrusionOk="0">
                  <a:moveTo>
                    <a:pt x="3905" y="0"/>
                  </a:moveTo>
                  <a:cubicBezTo>
                    <a:pt x="1751" y="0"/>
                    <a:pt x="0" y="1751"/>
                    <a:pt x="0" y="3904"/>
                  </a:cubicBezTo>
                  <a:cubicBezTo>
                    <a:pt x="0" y="5593"/>
                    <a:pt x="1077" y="7084"/>
                    <a:pt x="2680" y="7612"/>
                  </a:cubicBezTo>
                  <a:lnTo>
                    <a:pt x="2954" y="7703"/>
                  </a:lnTo>
                  <a:lnTo>
                    <a:pt x="2954" y="8657"/>
                  </a:lnTo>
                  <a:cubicBezTo>
                    <a:pt x="2954" y="9182"/>
                    <a:pt x="3380" y="9608"/>
                    <a:pt x="3905" y="9608"/>
                  </a:cubicBezTo>
                  <a:cubicBezTo>
                    <a:pt x="4429" y="9608"/>
                    <a:pt x="4856" y="9181"/>
                    <a:pt x="4856" y="8657"/>
                  </a:cubicBezTo>
                  <a:lnTo>
                    <a:pt x="4856" y="7809"/>
                  </a:lnTo>
                  <a:lnTo>
                    <a:pt x="9558" y="7809"/>
                  </a:lnTo>
                  <a:cubicBezTo>
                    <a:pt x="10192" y="7809"/>
                    <a:pt x="10728" y="7386"/>
                    <a:pt x="10900" y="6806"/>
                  </a:cubicBezTo>
                  <a:lnTo>
                    <a:pt x="13606" y="6806"/>
                  </a:lnTo>
                  <a:lnTo>
                    <a:pt x="13606" y="6009"/>
                  </a:lnTo>
                  <a:lnTo>
                    <a:pt x="10900" y="6009"/>
                  </a:lnTo>
                  <a:cubicBezTo>
                    <a:pt x="10728" y="5431"/>
                    <a:pt x="10190" y="5007"/>
                    <a:pt x="9558" y="5007"/>
                  </a:cubicBezTo>
                  <a:lnTo>
                    <a:pt x="7809" y="5007"/>
                  </a:lnTo>
                  <a:lnTo>
                    <a:pt x="7809" y="3904"/>
                  </a:lnTo>
                  <a:cubicBezTo>
                    <a:pt x="7809" y="1751"/>
                    <a:pt x="6058" y="0"/>
                    <a:pt x="3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66"/>
          <p:cNvGrpSpPr/>
          <p:nvPr/>
        </p:nvGrpSpPr>
        <p:grpSpPr>
          <a:xfrm>
            <a:off x="7084300" y="3804650"/>
            <a:ext cx="299075" cy="340125"/>
            <a:chOff x="7084300" y="3804650"/>
            <a:chExt cx="299075" cy="340125"/>
          </a:xfrm>
        </p:grpSpPr>
        <p:sp>
          <p:nvSpPr>
            <p:cNvPr id="827" name="Google Shape;827;p66"/>
            <p:cNvSpPr/>
            <p:nvPr/>
          </p:nvSpPr>
          <p:spPr>
            <a:xfrm>
              <a:off x="7128225" y="3921050"/>
              <a:ext cx="170425" cy="107175"/>
            </a:xfrm>
            <a:custGeom>
              <a:avLst/>
              <a:gdLst/>
              <a:ahLst/>
              <a:cxnLst/>
              <a:rect l="l" t="t" r="r" b="b"/>
              <a:pathLst>
                <a:path w="6817" h="4287" extrusionOk="0">
                  <a:moveTo>
                    <a:pt x="0" y="1"/>
                  </a:moveTo>
                  <a:lnTo>
                    <a:pt x="0" y="2"/>
                  </a:lnTo>
                  <a:lnTo>
                    <a:pt x="1" y="2"/>
                  </a:lnTo>
                  <a:cubicBezTo>
                    <a:pt x="1" y="2"/>
                    <a:pt x="0" y="1"/>
                    <a:pt x="0" y="1"/>
                  </a:cubicBezTo>
                  <a:close/>
                  <a:moveTo>
                    <a:pt x="1" y="2"/>
                  </a:moveTo>
                  <a:cubicBezTo>
                    <a:pt x="169" y="522"/>
                    <a:pt x="657" y="898"/>
                    <a:pt x="1232" y="898"/>
                  </a:cubicBezTo>
                  <a:lnTo>
                    <a:pt x="1686" y="898"/>
                  </a:lnTo>
                  <a:lnTo>
                    <a:pt x="1688" y="1296"/>
                  </a:lnTo>
                  <a:cubicBezTo>
                    <a:pt x="1688" y="1643"/>
                    <a:pt x="1825" y="1971"/>
                    <a:pt x="2073" y="2215"/>
                  </a:cubicBezTo>
                  <a:cubicBezTo>
                    <a:pt x="2315" y="2454"/>
                    <a:pt x="2633" y="2585"/>
                    <a:pt x="2967" y="2585"/>
                  </a:cubicBezTo>
                  <a:cubicBezTo>
                    <a:pt x="2971" y="2585"/>
                    <a:pt x="2975" y="2585"/>
                    <a:pt x="2978" y="2585"/>
                  </a:cubicBezTo>
                  <a:lnTo>
                    <a:pt x="3383" y="2582"/>
                  </a:lnTo>
                  <a:lnTo>
                    <a:pt x="3383" y="2582"/>
                  </a:lnTo>
                  <a:lnTo>
                    <a:pt x="3381" y="2985"/>
                  </a:lnTo>
                  <a:cubicBezTo>
                    <a:pt x="3380" y="3332"/>
                    <a:pt x="3514" y="3658"/>
                    <a:pt x="3759" y="3904"/>
                  </a:cubicBezTo>
                  <a:cubicBezTo>
                    <a:pt x="4003" y="4150"/>
                    <a:pt x="4329" y="4286"/>
                    <a:pt x="4677" y="4286"/>
                  </a:cubicBezTo>
                  <a:cubicBezTo>
                    <a:pt x="5857" y="4286"/>
                    <a:pt x="6817" y="3325"/>
                    <a:pt x="6817" y="2144"/>
                  </a:cubicBezTo>
                  <a:cubicBezTo>
                    <a:pt x="6817" y="962"/>
                    <a:pt x="5857" y="2"/>
                    <a:pt x="467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6"/>
            <p:cNvSpPr/>
            <p:nvPr/>
          </p:nvSpPr>
          <p:spPr>
            <a:xfrm>
              <a:off x="7360925" y="3889325"/>
              <a:ext cx="22450" cy="22450"/>
            </a:xfrm>
            <a:custGeom>
              <a:avLst/>
              <a:gdLst/>
              <a:ahLst/>
              <a:cxnLst/>
              <a:rect l="l" t="t" r="r" b="b"/>
              <a:pathLst>
                <a:path w="898" h="898" extrusionOk="0">
                  <a:moveTo>
                    <a:pt x="1" y="1"/>
                  </a:moveTo>
                  <a:lnTo>
                    <a:pt x="1" y="449"/>
                  </a:lnTo>
                  <a:cubicBezTo>
                    <a:pt x="1" y="696"/>
                    <a:pt x="202" y="897"/>
                    <a:pt x="449" y="897"/>
                  </a:cubicBezTo>
                  <a:cubicBezTo>
                    <a:pt x="695" y="897"/>
                    <a:pt x="898" y="696"/>
                    <a:pt x="898" y="449"/>
                  </a:cubicBezTo>
                  <a:lnTo>
                    <a:pt x="8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6"/>
            <p:cNvSpPr/>
            <p:nvPr/>
          </p:nvSpPr>
          <p:spPr>
            <a:xfrm>
              <a:off x="7084300" y="3846975"/>
              <a:ext cx="276325" cy="223550"/>
            </a:xfrm>
            <a:custGeom>
              <a:avLst/>
              <a:gdLst/>
              <a:ahLst/>
              <a:cxnLst/>
              <a:rect l="l" t="t" r="r" b="b"/>
              <a:pathLst>
                <a:path w="11053" h="8942" extrusionOk="0">
                  <a:moveTo>
                    <a:pt x="9821" y="1"/>
                  </a:moveTo>
                  <a:cubicBezTo>
                    <a:pt x="9449" y="1"/>
                    <a:pt x="9096" y="161"/>
                    <a:pt x="8850" y="439"/>
                  </a:cubicBezTo>
                  <a:lnTo>
                    <a:pt x="7223" y="2276"/>
                  </a:lnTo>
                  <a:cubicBezTo>
                    <a:pt x="8461" y="2621"/>
                    <a:pt x="9372" y="3759"/>
                    <a:pt x="9372" y="5106"/>
                  </a:cubicBezTo>
                  <a:cubicBezTo>
                    <a:pt x="9372" y="6727"/>
                    <a:pt x="8053" y="8046"/>
                    <a:pt x="6434" y="8046"/>
                  </a:cubicBezTo>
                  <a:cubicBezTo>
                    <a:pt x="5872" y="8046"/>
                    <a:pt x="5347" y="7827"/>
                    <a:pt x="4951" y="7430"/>
                  </a:cubicBezTo>
                  <a:cubicBezTo>
                    <a:pt x="4643" y="7121"/>
                    <a:pt x="4444" y="6735"/>
                    <a:pt x="4372" y="6315"/>
                  </a:cubicBezTo>
                  <a:cubicBezTo>
                    <a:pt x="3958" y="6244"/>
                    <a:pt x="3576" y="6048"/>
                    <a:pt x="3270" y="5746"/>
                  </a:cubicBezTo>
                  <a:cubicBezTo>
                    <a:pt x="2960" y="5439"/>
                    <a:pt x="2758" y="5055"/>
                    <a:pt x="2681" y="4635"/>
                  </a:cubicBezTo>
                  <a:cubicBezTo>
                    <a:pt x="1673" y="4487"/>
                    <a:pt x="897" y="3615"/>
                    <a:pt x="897" y="2565"/>
                  </a:cubicBezTo>
                  <a:cubicBezTo>
                    <a:pt x="897" y="1990"/>
                    <a:pt x="520" y="1503"/>
                    <a:pt x="0" y="1334"/>
                  </a:cubicBezTo>
                  <a:lnTo>
                    <a:pt x="0" y="2565"/>
                  </a:lnTo>
                  <a:cubicBezTo>
                    <a:pt x="0" y="3637"/>
                    <a:pt x="580" y="4633"/>
                    <a:pt x="1513" y="5165"/>
                  </a:cubicBezTo>
                  <a:lnTo>
                    <a:pt x="1692" y="5267"/>
                  </a:lnTo>
                  <a:lnTo>
                    <a:pt x="1712" y="5473"/>
                  </a:lnTo>
                  <a:cubicBezTo>
                    <a:pt x="1899" y="7450"/>
                    <a:pt x="3540" y="8941"/>
                    <a:pt x="5529" y="8941"/>
                  </a:cubicBezTo>
                  <a:lnTo>
                    <a:pt x="6434" y="8941"/>
                  </a:lnTo>
                  <a:cubicBezTo>
                    <a:pt x="8548" y="8941"/>
                    <a:pt x="10269" y="7221"/>
                    <a:pt x="10269" y="5106"/>
                  </a:cubicBezTo>
                  <a:lnTo>
                    <a:pt x="10269" y="898"/>
                  </a:lnTo>
                  <a:lnTo>
                    <a:pt x="11052" y="898"/>
                  </a:lnTo>
                  <a:cubicBezTo>
                    <a:pt x="10883" y="377"/>
                    <a:pt x="10396" y="1"/>
                    <a:pt x="9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6"/>
            <p:cNvSpPr/>
            <p:nvPr/>
          </p:nvSpPr>
          <p:spPr>
            <a:xfrm>
              <a:off x="7296000" y="3804650"/>
              <a:ext cx="67600" cy="30700"/>
            </a:xfrm>
            <a:custGeom>
              <a:avLst/>
              <a:gdLst/>
              <a:ahLst/>
              <a:cxnLst/>
              <a:rect l="l" t="t" r="r" b="b"/>
              <a:pathLst>
                <a:path w="2704" h="1228" extrusionOk="0">
                  <a:moveTo>
                    <a:pt x="1353" y="0"/>
                  </a:moveTo>
                  <a:cubicBezTo>
                    <a:pt x="1236" y="0"/>
                    <a:pt x="1126" y="44"/>
                    <a:pt x="1043" y="124"/>
                  </a:cubicBezTo>
                  <a:lnTo>
                    <a:pt x="859" y="299"/>
                  </a:lnTo>
                  <a:lnTo>
                    <a:pt x="624" y="207"/>
                  </a:lnTo>
                  <a:cubicBezTo>
                    <a:pt x="571" y="187"/>
                    <a:pt x="515" y="177"/>
                    <a:pt x="460" y="177"/>
                  </a:cubicBezTo>
                  <a:cubicBezTo>
                    <a:pt x="402" y="177"/>
                    <a:pt x="344" y="189"/>
                    <a:pt x="290" y="212"/>
                  </a:cubicBezTo>
                  <a:cubicBezTo>
                    <a:pt x="178" y="257"/>
                    <a:pt x="92" y="343"/>
                    <a:pt x="47" y="455"/>
                  </a:cubicBezTo>
                  <a:cubicBezTo>
                    <a:pt x="0" y="565"/>
                    <a:pt x="0" y="687"/>
                    <a:pt x="47" y="797"/>
                  </a:cubicBezTo>
                  <a:lnTo>
                    <a:pt x="225" y="1228"/>
                  </a:lnTo>
                  <a:cubicBezTo>
                    <a:pt x="559" y="1013"/>
                    <a:pt x="948" y="897"/>
                    <a:pt x="1353" y="897"/>
                  </a:cubicBezTo>
                  <a:cubicBezTo>
                    <a:pt x="1756" y="897"/>
                    <a:pt x="2154" y="1018"/>
                    <a:pt x="2479" y="1228"/>
                  </a:cubicBezTo>
                  <a:lnTo>
                    <a:pt x="2657" y="797"/>
                  </a:lnTo>
                  <a:cubicBezTo>
                    <a:pt x="2704" y="687"/>
                    <a:pt x="2704" y="565"/>
                    <a:pt x="2657" y="455"/>
                  </a:cubicBezTo>
                  <a:cubicBezTo>
                    <a:pt x="2612" y="343"/>
                    <a:pt x="2525" y="257"/>
                    <a:pt x="2415" y="212"/>
                  </a:cubicBezTo>
                  <a:cubicBezTo>
                    <a:pt x="2360" y="189"/>
                    <a:pt x="2302" y="177"/>
                    <a:pt x="2244" y="177"/>
                  </a:cubicBezTo>
                  <a:cubicBezTo>
                    <a:pt x="2189" y="177"/>
                    <a:pt x="2134" y="187"/>
                    <a:pt x="2082" y="207"/>
                  </a:cubicBezTo>
                  <a:lnTo>
                    <a:pt x="1845" y="299"/>
                  </a:lnTo>
                  <a:lnTo>
                    <a:pt x="1662" y="124"/>
                  </a:lnTo>
                  <a:cubicBezTo>
                    <a:pt x="1578" y="44"/>
                    <a:pt x="1467" y="0"/>
                    <a:pt x="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6"/>
            <p:cNvSpPr/>
            <p:nvPr/>
          </p:nvSpPr>
          <p:spPr>
            <a:xfrm>
              <a:off x="7160450" y="4083850"/>
              <a:ext cx="148200" cy="60925"/>
            </a:xfrm>
            <a:custGeom>
              <a:avLst/>
              <a:gdLst/>
              <a:ahLst/>
              <a:cxnLst/>
              <a:rect l="l" t="t" r="r" b="b"/>
              <a:pathLst>
                <a:path w="5928" h="2437" extrusionOk="0">
                  <a:moveTo>
                    <a:pt x="939" y="1"/>
                  </a:moveTo>
                  <a:lnTo>
                    <a:pt x="1323" y="1038"/>
                  </a:lnTo>
                  <a:cubicBezTo>
                    <a:pt x="1374" y="1176"/>
                    <a:pt x="1354" y="1326"/>
                    <a:pt x="1270" y="1448"/>
                  </a:cubicBezTo>
                  <a:cubicBezTo>
                    <a:pt x="1185" y="1570"/>
                    <a:pt x="1051" y="1640"/>
                    <a:pt x="902" y="1640"/>
                  </a:cubicBezTo>
                  <a:lnTo>
                    <a:pt x="0" y="1640"/>
                  </a:lnTo>
                  <a:lnTo>
                    <a:pt x="0" y="2437"/>
                  </a:lnTo>
                  <a:lnTo>
                    <a:pt x="902" y="2437"/>
                  </a:lnTo>
                  <a:cubicBezTo>
                    <a:pt x="1246" y="2437"/>
                    <a:pt x="1572" y="2295"/>
                    <a:pt x="1804" y="2049"/>
                  </a:cubicBezTo>
                  <a:cubicBezTo>
                    <a:pt x="2035" y="2292"/>
                    <a:pt x="2360" y="2437"/>
                    <a:pt x="2707" y="2437"/>
                  </a:cubicBezTo>
                  <a:lnTo>
                    <a:pt x="5928" y="2437"/>
                  </a:lnTo>
                  <a:lnTo>
                    <a:pt x="5928" y="1640"/>
                  </a:lnTo>
                  <a:lnTo>
                    <a:pt x="4512" y="1640"/>
                  </a:lnTo>
                  <a:cubicBezTo>
                    <a:pt x="4325" y="1640"/>
                    <a:pt x="4156" y="1522"/>
                    <a:pt x="4092" y="1347"/>
                  </a:cubicBezTo>
                  <a:lnTo>
                    <a:pt x="3688" y="254"/>
                  </a:lnTo>
                  <a:cubicBezTo>
                    <a:pt x="3588" y="260"/>
                    <a:pt x="3489" y="265"/>
                    <a:pt x="3388" y="265"/>
                  </a:cubicBezTo>
                  <a:lnTo>
                    <a:pt x="2843" y="265"/>
                  </a:lnTo>
                  <a:lnTo>
                    <a:pt x="3344" y="1623"/>
                  </a:lnTo>
                  <a:cubicBezTo>
                    <a:pt x="3345" y="1629"/>
                    <a:pt x="3348" y="1635"/>
                    <a:pt x="3350" y="1640"/>
                  </a:cubicBezTo>
                  <a:lnTo>
                    <a:pt x="2707" y="1640"/>
                  </a:lnTo>
                  <a:cubicBezTo>
                    <a:pt x="2520" y="1640"/>
                    <a:pt x="2351" y="1522"/>
                    <a:pt x="2287" y="1347"/>
                  </a:cubicBezTo>
                  <a:lnTo>
                    <a:pt x="2070" y="761"/>
                  </a:lnTo>
                  <a:lnTo>
                    <a:pt x="1872" y="224"/>
                  </a:lnTo>
                  <a:cubicBezTo>
                    <a:pt x="1552" y="182"/>
                    <a:pt x="1241" y="106"/>
                    <a:pt x="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66"/>
          <p:cNvGrpSpPr/>
          <p:nvPr/>
        </p:nvGrpSpPr>
        <p:grpSpPr>
          <a:xfrm>
            <a:off x="6306675" y="3805250"/>
            <a:ext cx="340150" cy="328325"/>
            <a:chOff x="6306675" y="3805250"/>
            <a:chExt cx="340150" cy="328325"/>
          </a:xfrm>
        </p:grpSpPr>
        <p:sp>
          <p:nvSpPr>
            <p:cNvPr id="833" name="Google Shape;833;p66"/>
            <p:cNvSpPr/>
            <p:nvPr/>
          </p:nvSpPr>
          <p:spPr>
            <a:xfrm>
              <a:off x="6306675" y="3909850"/>
              <a:ext cx="77425" cy="22450"/>
            </a:xfrm>
            <a:custGeom>
              <a:avLst/>
              <a:gdLst/>
              <a:ahLst/>
              <a:cxnLst/>
              <a:rect l="l" t="t" r="r" b="b"/>
              <a:pathLst>
                <a:path w="3097" h="898" extrusionOk="0">
                  <a:moveTo>
                    <a:pt x="1" y="1"/>
                  </a:moveTo>
                  <a:cubicBezTo>
                    <a:pt x="168" y="520"/>
                    <a:pt x="657" y="897"/>
                    <a:pt x="1232" y="897"/>
                  </a:cubicBezTo>
                  <a:lnTo>
                    <a:pt x="3097" y="897"/>
                  </a:lnTo>
                  <a:cubicBezTo>
                    <a:pt x="2894" y="639"/>
                    <a:pt x="2749" y="334"/>
                    <a:pt x="2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6"/>
            <p:cNvSpPr/>
            <p:nvPr/>
          </p:nvSpPr>
          <p:spPr>
            <a:xfrm>
              <a:off x="6361025" y="3952200"/>
              <a:ext cx="65425" cy="22425"/>
            </a:xfrm>
            <a:custGeom>
              <a:avLst/>
              <a:gdLst/>
              <a:ahLst/>
              <a:cxnLst/>
              <a:rect l="l" t="t" r="r" b="b"/>
              <a:pathLst>
                <a:path w="2617" h="897" extrusionOk="0">
                  <a:moveTo>
                    <a:pt x="0" y="0"/>
                  </a:moveTo>
                  <a:cubicBezTo>
                    <a:pt x="168" y="519"/>
                    <a:pt x="657" y="897"/>
                    <a:pt x="1232" y="897"/>
                  </a:cubicBezTo>
                  <a:lnTo>
                    <a:pt x="2616" y="897"/>
                  </a:lnTo>
                  <a:cubicBezTo>
                    <a:pt x="2414" y="639"/>
                    <a:pt x="2269" y="334"/>
                    <a:pt x="2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6"/>
            <p:cNvSpPr/>
            <p:nvPr/>
          </p:nvSpPr>
          <p:spPr>
            <a:xfrm>
              <a:off x="6394350" y="3909850"/>
              <a:ext cx="169025" cy="107125"/>
            </a:xfrm>
            <a:custGeom>
              <a:avLst/>
              <a:gdLst/>
              <a:ahLst/>
              <a:cxnLst/>
              <a:rect l="l" t="t" r="r" b="b"/>
              <a:pathLst>
                <a:path w="6761" h="4285" extrusionOk="0">
                  <a:moveTo>
                    <a:pt x="0" y="1"/>
                  </a:moveTo>
                  <a:cubicBezTo>
                    <a:pt x="168" y="520"/>
                    <a:pt x="657" y="897"/>
                    <a:pt x="1232" y="897"/>
                  </a:cubicBezTo>
                  <a:lnTo>
                    <a:pt x="1630" y="897"/>
                  </a:lnTo>
                  <a:lnTo>
                    <a:pt x="1630" y="1296"/>
                  </a:lnTo>
                  <a:cubicBezTo>
                    <a:pt x="1630" y="2010"/>
                    <a:pt x="2211" y="2591"/>
                    <a:pt x="2925" y="2591"/>
                  </a:cubicBezTo>
                  <a:lnTo>
                    <a:pt x="3324" y="2591"/>
                  </a:lnTo>
                  <a:lnTo>
                    <a:pt x="3324" y="2989"/>
                  </a:lnTo>
                  <a:cubicBezTo>
                    <a:pt x="3324" y="3703"/>
                    <a:pt x="3905" y="4284"/>
                    <a:pt x="4619" y="4284"/>
                  </a:cubicBezTo>
                  <a:cubicBezTo>
                    <a:pt x="5801" y="4284"/>
                    <a:pt x="6761" y="3323"/>
                    <a:pt x="6761" y="2143"/>
                  </a:cubicBezTo>
                  <a:cubicBezTo>
                    <a:pt x="6761" y="962"/>
                    <a:pt x="5801" y="1"/>
                    <a:pt x="4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6"/>
            <p:cNvSpPr/>
            <p:nvPr/>
          </p:nvSpPr>
          <p:spPr>
            <a:xfrm>
              <a:off x="6564200" y="3805250"/>
              <a:ext cx="82625" cy="43575"/>
            </a:xfrm>
            <a:custGeom>
              <a:avLst/>
              <a:gdLst/>
              <a:ahLst/>
              <a:cxnLst/>
              <a:rect l="l" t="t" r="r" b="b"/>
              <a:pathLst>
                <a:path w="3305" h="1743" extrusionOk="0">
                  <a:moveTo>
                    <a:pt x="2059" y="1"/>
                  </a:moveTo>
                  <a:cubicBezTo>
                    <a:pt x="1031" y="1"/>
                    <a:pt x="174" y="746"/>
                    <a:pt x="0" y="1726"/>
                  </a:cubicBezTo>
                  <a:cubicBezTo>
                    <a:pt x="119" y="1705"/>
                    <a:pt x="242" y="1694"/>
                    <a:pt x="365" y="1694"/>
                  </a:cubicBezTo>
                  <a:cubicBezTo>
                    <a:pt x="519" y="1694"/>
                    <a:pt x="669" y="1711"/>
                    <a:pt x="812" y="1742"/>
                  </a:cubicBezTo>
                  <a:cubicBezTo>
                    <a:pt x="966" y="1198"/>
                    <a:pt x="1466" y="798"/>
                    <a:pt x="2059" y="798"/>
                  </a:cubicBezTo>
                  <a:cubicBezTo>
                    <a:pt x="2306" y="798"/>
                    <a:pt x="2507" y="998"/>
                    <a:pt x="2507" y="1246"/>
                  </a:cubicBezTo>
                  <a:lnTo>
                    <a:pt x="3304" y="1246"/>
                  </a:lnTo>
                  <a:cubicBezTo>
                    <a:pt x="3304" y="559"/>
                    <a:pt x="2746" y="1"/>
                    <a:pt x="2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6"/>
            <p:cNvSpPr/>
            <p:nvPr/>
          </p:nvSpPr>
          <p:spPr>
            <a:xfrm>
              <a:off x="6435725" y="4061850"/>
              <a:ext cx="158800" cy="71725"/>
            </a:xfrm>
            <a:custGeom>
              <a:avLst/>
              <a:gdLst/>
              <a:ahLst/>
              <a:cxnLst/>
              <a:rect l="l" t="t" r="r" b="b"/>
              <a:pathLst>
                <a:path w="6352" h="2869" extrusionOk="0">
                  <a:moveTo>
                    <a:pt x="781" y="1"/>
                  </a:moveTo>
                  <a:lnTo>
                    <a:pt x="1323" y="1468"/>
                  </a:lnTo>
                  <a:cubicBezTo>
                    <a:pt x="1375" y="1608"/>
                    <a:pt x="1355" y="1758"/>
                    <a:pt x="1270" y="1880"/>
                  </a:cubicBezTo>
                  <a:cubicBezTo>
                    <a:pt x="1186" y="2001"/>
                    <a:pt x="1052" y="2072"/>
                    <a:pt x="902" y="2072"/>
                  </a:cubicBezTo>
                  <a:lnTo>
                    <a:pt x="1" y="2072"/>
                  </a:lnTo>
                  <a:lnTo>
                    <a:pt x="1" y="2869"/>
                  </a:lnTo>
                  <a:lnTo>
                    <a:pt x="902" y="2869"/>
                  </a:lnTo>
                  <a:cubicBezTo>
                    <a:pt x="1246" y="2869"/>
                    <a:pt x="1572" y="2725"/>
                    <a:pt x="1806" y="2481"/>
                  </a:cubicBezTo>
                  <a:cubicBezTo>
                    <a:pt x="2036" y="2722"/>
                    <a:pt x="2362" y="2869"/>
                    <a:pt x="2707" y="2869"/>
                  </a:cubicBezTo>
                  <a:lnTo>
                    <a:pt x="6351" y="2869"/>
                  </a:lnTo>
                  <a:lnTo>
                    <a:pt x="6351" y="2072"/>
                  </a:lnTo>
                  <a:lnTo>
                    <a:pt x="4513" y="2072"/>
                  </a:lnTo>
                  <a:cubicBezTo>
                    <a:pt x="4325" y="2072"/>
                    <a:pt x="4156" y="1954"/>
                    <a:pt x="4093" y="1779"/>
                  </a:cubicBezTo>
                  <a:lnTo>
                    <a:pt x="3673" y="641"/>
                  </a:lnTo>
                  <a:cubicBezTo>
                    <a:pt x="3442" y="677"/>
                    <a:pt x="3205" y="695"/>
                    <a:pt x="2964" y="695"/>
                  </a:cubicBezTo>
                  <a:cubicBezTo>
                    <a:pt x="2923" y="695"/>
                    <a:pt x="2884" y="695"/>
                    <a:pt x="2843" y="693"/>
                  </a:cubicBezTo>
                  <a:lnTo>
                    <a:pt x="2842" y="693"/>
                  </a:lnTo>
                  <a:lnTo>
                    <a:pt x="3344" y="2053"/>
                  </a:lnTo>
                  <a:cubicBezTo>
                    <a:pt x="3346" y="2059"/>
                    <a:pt x="3349" y="2066"/>
                    <a:pt x="3350" y="2072"/>
                  </a:cubicBezTo>
                  <a:lnTo>
                    <a:pt x="2707" y="2072"/>
                  </a:lnTo>
                  <a:cubicBezTo>
                    <a:pt x="2520" y="2072"/>
                    <a:pt x="2351" y="1954"/>
                    <a:pt x="2288" y="1779"/>
                  </a:cubicBezTo>
                  <a:lnTo>
                    <a:pt x="1823" y="518"/>
                  </a:lnTo>
                  <a:cubicBezTo>
                    <a:pt x="1447" y="399"/>
                    <a:pt x="1097" y="224"/>
                    <a:pt x="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6"/>
            <p:cNvSpPr/>
            <p:nvPr/>
          </p:nvSpPr>
          <p:spPr>
            <a:xfrm>
              <a:off x="6435775" y="3989975"/>
              <a:ext cx="164975" cy="69325"/>
            </a:xfrm>
            <a:custGeom>
              <a:avLst/>
              <a:gdLst/>
              <a:ahLst/>
              <a:cxnLst/>
              <a:rect l="l" t="t" r="r" b="b"/>
              <a:pathLst>
                <a:path w="6599" h="2773" extrusionOk="0">
                  <a:moveTo>
                    <a:pt x="5702" y="0"/>
                  </a:moveTo>
                  <a:cubicBezTo>
                    <a:pt x="5274" y="1098"/>
                    <a:pt x="4209" y="1876"/>
                    <a:pt x="2962" y="1876"/>
                  </a:cubicBezTo>
                  <a:cubicBezTo>
                    <a:pt x="1945" y="1876"/>
                    <a:pt x="1095" y="1146"/>
                    <a:pt x="909" y="183"/>
                  </a:cubicBezTo>
                  <a:lnTo>
                    <a:pt x="0" y="183"/>
                  </a:lnTo>
                  <a:cubicBezTo>
                    <a:pt x="197" y="1642"/>
                    <a:pt x="1450" y="2773"/>
                    <a:pt x="2962" y="2773"/>
                  </a:cubicBezTo>
                  <a:cubicBezTo>
                    <a:pt x="4651" y="2773"/>
                    <a:pt x="6088" y="1676"/>
                    <a:pt x="6598" y="157"/>
                  </a:cubicBezTo>
                  <a:lnTo>
                    <a:pt x="6598" y="157"/>
                  </a:lnTo>
                  <a:cubicBezTo>
                    <a:pt x="6518" y="174"/>
                    <a:pt x="6435" y="183"/>
                    <a:pt x="6349" y="183"/>
                  </a:cubicBezTo>
                  <a:cubicBezTo>
                    <a:pt x="6112" y="183"/>
                    <a:pt x="5890" y="116"/>
                    <a:pt x="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6"/>
            <p:cNvSpPr/>
            <p:nvPr/>
          </p:nvSpPr>
          <p:spPr>
            <a:xfrm>
              <a:off x="6532075" y="3867525"/>
              <a:ext cx="94225" cy="107100"/>
            </a:xfrm>
            <a:custGeom>
              <a:avLst/>
              <a:gdLst/>
              <a:ahLst/>
              <a:cxnLst/>
              <a:rect l="l" t="t" r="r" b="b"/>
              <a:pathLst>
                <a:path w="3769" h="4284" extrusionOk="0">
                  <a:moveTo>
                    <a:pt x="1650" y="0"/>
                  </a:moveTo>
                  <a:cubicBezTo>
                    <a:pt x="1332" y="0"/>
                    <a:pt x="1025" y="116"/>
                    <a:pt x="787" y="329"/>
                  </a:cubicBezTo>
                  <a:lnTo>
                    <a:pt x="1" y="1034"/>
                  </a:lnTo>
                  <a:cubicBezTo>
                    <a:pt x="1187" y="1411"/>
                    <a:pt x="2049" y="2525"/>
                    <a:pt x="2049" y="3836"/>
                  </a:cubicBezTo>
                  <a:cubicBezTo>
                    <a:pt x="2049" y="4083"/>
                    <a:pt x="2250" y="4284"/>
                    <a:pt x="2497" y="4284"/>
                  </a:cubicBezTo>
                  <a:cubicBezTo>
                    <a:pt x="2745" y="4284"/>
                    <a:pt x="2945" y="4083"/>
                    <a:pt x="2945" y="3836"/>
                  </a:cubicBezTo>
                  <a:lnTo>
                    <a:pt x="2945" y="1694"/>
                  </a:lnTo>
                  <a:lnTo>
                    <a:pt x="3768" y="1694"/>
                  </a:lnTo>
                  <a:lnTo>
                    <a:pt x="3768" y="897"/>
                  </a:lnTo>
                  <a:lnTo>
                    <a:pt x="2882" y="897"/>
                  </a:lnTo>
                  <a:cubicBezTo>
                    <a:pt x="2714" y="377"/>
                    <a:pt x="2225" y="0"/>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6"/>
          <p:cNvGrpSpPr/>
          <p:nvPr/>
        </p:nvGrpSpPr>
        <p:grpSpPr>
          <a:xfrm>
            <a:off x="5538925" y="3805025"/>
            <a:ext cx="340150" cy="316350"/>
            <a:chOff x="5538925" y="3805025"/>
            <a:chExt cx="340150" cy="316350"/>
          </a:xfrm>
        </p:grpSpPr>
        <p:sp>
          <p:nvSpPr>
            <p:cNvPr id="841" name="Google Shape;841;p66"/>
            <p:cNvSpPr/>
            <p:nvPr/>
          </p:nvSpPr>
          <p:spPr>
            <a:xfrm>
              <a:off x="5628925" y="3995250"/>
              <a:ext cx="201450" cy="48525"/>
            </a:xfrm>
            <a:custGeom>
              <a:avLst/>
              <a:gdLst/>
              <a:ahLst/>
              <a:cxnLst/>
              <a:rect l="l" t="t" r="r" b="b"/>
              <a:pathLst>
                <a:path w="8058" h="1941" extrusionOk="0">
                  <a:moveTo>
                    <a:pt x="7307" y="1"/>
                  </a:moveTo>
                  <a:cubicBezTo>
                    <a:pt x="6909" y="567"/>
                    <a:pt x="6251" y="938"/>
                    <a:pt x="5508" y="938"/>
                  </a:cubicBezTo>
                  <a:lnTo>
                    <a:pt x="0" y="938"/>
                  </a:lnTo>
                  <a:cubicBezTo>
                    <a:pt x="172" y="1516"/>
                    <a:pt x="708" y="1940"/>
                    <a:pt x="1342" y="1940"/>
                  </a:cubicBezTo>
                  <a:lnTo>
                    <a:pt x="5508" y="1940"/>
                  </a:lnTo>
                  <a:cubicBezTo>
                    <a:pt x="6548" y="1940"/>
                    <a:pt x="7472" y="1442"/>
                    <a:pt x="8057" y="672"/>
                  </a:cubicBezTo>
                  <a:cubicBezTo>
                    <a:pt x="7755" y="508"/>
                    <a:pt x="7500" y="277"/>
                    <a:pt x="7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6"/>
            <p:cNvSpPr/>
            <p:nvPr/>
          </p:nvSpPr>
          <p:spPr>
            <a:xfrm>
              <a:off x="5538925" y="3973700"/>
              <a:ext cx="58775" cy="25075"/>
            </a:xfrm>
            <a:custGeom>
              <a:avLst/>
              <a:gdLst/>
              <a:ahLst/>
              <a:cxnLst/>
              <a:rect l="l" t="t" r="r" b="b"/>
              <a:pathLst>
                <a:path w="2351" h="1003" extrusionOk="0">
                  <a:moveTo>
                    <a:pt x="0" y="1"/>
                  </a:moveTo>
                  <a:cubicBezTo>
                    <a:pt x="172" y="579"/>
                    <a:pt x="709" y="1003"/>
                    <a:pt x="1343" y="1003"/>
                  </a:cubicBezTo>
                  <a:lnTo>
                    <a:pt x="2350" y="1003"/>
                  </a:lnTo>
                  <a:cubicBezTo>
                    <a:pt x="2115" y="719"/>
                    <a:pt x="1950" y="376"/>
                    <a:pt x="1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6"/>
            <p:cNvSpPr/>
            <p:nvPr/>
          </p:nvSpPr>
          <p:spPr>
            <a:xfrm>
              <a:off x="5606375" y="3928725"/>
              <a:ext cx="59550" cy="25075"/>
            </a:xfrm>
            <a:custGeom>
              <a:avLst/>
              <a:gdLst/>
              <a:ahLst/>
              <a:cxnLst/>
              <a:rect l="l" t="t" r="r" b="b"/>
              <a:pathLst>
                <a:path w="2382" h="1003" extrusionOk="0">
                  <a:moveTo>
                    <a:pt x="1" y="0"/>
                  </a:moveTo>
                  <a:cubicBezTo>
                    <a:pt x="173" y="579"/>
                    <a:pt x="710" y="1003"/>
                    <a:pt x="1344" y="1003"/>
                  </a:cubicBezTo>
                  <a:lnTo>
                    <a:pt x="1912" y="1003"/>
                  </a:lnTo>
                  <a:cubicBezTo>
                    <a:pt x="1981" y="625"/>
                    <a:pt x="2146" y="283"/>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6"/>
            <p:cNvSpPr/>
            <p:nvPr/>
          </p:nvSpPr>
          <p:spPr>
            <a:xfrm>
              <a:off x="5606425" y="3928725"/>
              <a:ext cx="195225" cy="70050"/>
            </a:xfrm>
            <a:custGeom>
              <a:avLst/>
              <a:gdLst/>
              <a:ahLst/>
              <a:cxnLst/>
              <a:rect l="l" t="t" r="r" b="b"/>
              <a:pathLst>
                <a:path w="7809" h="2802" extrusionOk="0">
                  <a:moveTo>
                    <a:pt x="4071" y="0"/>
                  </a:moveTo>
                  <a:cubicBezTo>
                    <a:pt x="3298" y="0"/>
                    <a:pt x="2671" y="628"/>
                    <a:pt x="2671" y="1401"/>
                  </a:cubicBezTo>
                  <a:lnTo>
                    <a:pt x="2671" y="1800"/>
                  </a:lnTo>
                  <a:lnTo>
                    <a:pt x="0" y="1800"/>
                  </a:lnTo>
                  <a:cubicBezTo>
                    <a:pt x="172" y="2378"/>
                    <a:pt x="708" y="2802"/>
                    <a:pt x="1342" y="2802"/>
                  </a:cubicBezTo>
                  <a:lnTo>
                    <a:pt x="6408" y="2802"/>
                  </a:lnTo>
                  <a:cubicBezTo>
                    <a:pt x="7181" y="2802"/>
                    <a:pt x="7809" y="2172"/>
                    <a:pt x="7809" y="1401"/>
                  </a:cubicBezTo>
                  <a:cubicBezTo>
                    <a:pt x="7809" y="628"/>
                    <a:pt x="7181" y="0"/>
                    <a:pt x="6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6"/>
            <p:cNvSpPr/>
            <p:nvPr/>
          </p:nvSpPr>
          <p:spPr>
            <a:xfrm>
              <a:off x="5805475" y="3906225"/>
              <a:ext cx="41150" cy="88550"/>
            </a:xfrm>
            <a:custGeom>
              <a:avLst/>
              <a:gdLst/>
              <a:ahLst/>
              <a:cxnLst/>
              <a:rect l="l" t="t" r="r" b="b"/>
              <a:pathLst>
                <a:path w="1646" h="3542" extrusionOk="0">
                  <a:moveTo>
                    <a:pt x="1" y="1"/>
                  </a:moveTo>
                  <a:lnTo>
                    <a:pt x="532" y="1608"/>
                  </a:lnTo>
                  <a:lnTo>
                    <a:pt x="533" y="1608"/>
                  </a:lnTo>
                  <a:cubicBezTo>
                    <a:pt x="604" y="1827"/>
                    <a:pt x="644" y="2060"/>
                    <a:pt x="644" y="2301"/>
                  </a:cubicBezTo>
                  <a:cubicBezTo>
                    <a:pt x="644" y="2831"/>
                    <a:pt x="941" y="3305"/>
                    <a:pt x="1395" y="3542"/>
                  </a:cubicBezTo>
                  <a:cubicBezTo>
                    <a:pt x="1557" y="3160"/>
                    <a:pt x="1646" y="2740"/>
                    <a:pt x="1646" y="2301"/>
                  </a:cubicBezTo>
                  <a:cubicBezTo>
                    <a:pt x="1646" y="1955"/>
                    <a:pt x="1592" y="1617"/>
                    <a:pt x="1484" y="1293"/>
                  </a:cubicBezTo>
                  <a:lnTo>
                    <a:pt x="10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6"/>
            <p:cNvSpPr/>
            <p:nvPr/>
          </p:nvSpPr>
          <p:spPr>
            <a:xfrm>
              <a:off x="5699675" y="4063675"/>
              <a:ext cx="111175" cy="57700"/>
            </a:xfrm>
            <a:custGeom>
              <a:avLst/>
              <a:gdLst/>
              <a:ahLst/>
              <a:cxnLst/>
              <a:rect l="l" t="t" r="r" b="b"/>
              <a:pathLst>
                <a:path w="4447" h="2308" extrusionOk="0">
                  <a:moveTo>
                    <a:pt x="0" y="0"/>
                  </a:moveTo>
                  <a:lnTo>
                    <a:pt x="0" y="2308"/>
                  </a:lnTo>
                  <a:lnTo>
                    <a:pt x="4447" y="2308"/>
                  </a:lnTo>
                  <a:lnTo>
                    <a:pt x="4447" y="1511"/>
                  </a:lnTo>
                  <a:lnTo>
                    <a:pt x="2596" y="1511"/>
                  </a:lnTo>
                  <a:lnTo>
                    <a:pt x="2596" y="0"/>
                  </a:lnTo>
                  <a:lnTo>
                    <a:pt x="1799" y="0"/>
                  </a:lnTo>
                  <a:lnTo>
                    <a:pt x="1799" y="1511"/>
                  </a:lnTo>
                  <a:lnTo>
                    <a:pt x="797" y="1511"/>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6"/>
            <p:cNvSpPr/>
            <p:nvPr/>
          </p:nvSpPr>
          <p:spPr>
            <a:xfrm>
              <a:off x="5787825" y="3805025"/>
              <a:ext cx="91250" cy="81275"/>
            </a:xfrm>
            <a:custGeom>
              <a:avLst/>
              <a:gdLst/>
              <a:ahLst/>
              <a:cxnLst/>
              <a:rect l="l" t="t" r="r" b="b"/>
              <a:pathLst>
                <a:path w="3650" h="3251" extrusionOk="0">
                  <a:moveTo>
                    <a:pt x="1401" y="1"/>
                  </a:moveTo>
                  <a:cubicBezTo>
                    <a:pt x="630" y="1"/>
                    <a:pt x="0" y="628"/>
                    <a:pt x="0" y="1401"/>
                  </a:cubicBezTo>
                  <a:cubicBezTo>
                    <a:pt x="0" y="1744"/>
                    <a:pt x="56" y="2082"/>
                    <a:pt x="163" y="2408"/>
                  </a:cubicBezTo>
                  <a:lnTo>
                    <a:pt x="442" y="3250"/>
                  </a:lnTo>
                  <a:lnTo>
                    <a:pt x="1498" y="3250"/>
                  </a:lnTo>
                  <a:lnTo>
                    <a:pt x="1114" y="2093"/>
                  </a:lnTo>
                  <a:cubicBezTo>
                    <a:pt x="1082" y="1996"/>
                    <a:pt x="1058" y="1898"/>
                    <a:pt x="1039" y="1800"/>
                  </a:cubicBezTo>
                  <a:lnTo>
                    <a:pt x="3650" y="1800"/>
                  </a:lnTo>
                  <a:lnTo>
                    <a:pt x="3650" y="1003"/>
                  </a:lnTo>
                  <a:lnTo>
                    <a:pt x="2744" y="1003"/>
                  </a:lnTo>
                  <a:cubicBezTo>
                    <a:pt x="2572" y="423"/>
                    <a:pt x="2035"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66"/>
          <p:cNvGrpSpPr/>
          <p:nvPr/>
        </p:nvGrpSpPr>
        <p:grpSpPr>
          <a:xfrm>
            <a:off x="4780925" y="3804650"/>
            <a:ext cx="340175" cy="340175"/>
            <a:chOff x="4780925" y="3804650"/>
            <a:chExt cx="340175" cy="340175"/>
          </a:xfrm>
        </p:grpSpPr>
        <p:sp>
          <p:nvSpPr>
            <p:cNvPr id="849" name="Google Shape;849;p66"/>
            <p:cNvSpPr/>
            <p:nvPr/>
          </p:nvSpPr>
          <p:spPr>
            <a:xfrm>
              <a:off x="5089225" y="3807150"/>
              <a:ext cx="31875" cy="19950"/>
            </a:xfrm>
            <a:custGeom>
              <a:avLst/>
              <a:gdLst/>
              <a:ahLst/>
              <a:cxnLst/>
              <a:rect l="l" t="t" r="r" b="b"/>
              <a:pathLst>
                <a:path w="1275" h="798" extrusionOk="0">
                  <a:moveTo>
                    <a:pt x="0" y="0"/>
                  </a:moveTo>
                  <a:cubicBezTo>
                    <a:pt x="165" y="234"/>
                    <a:pt x="283" y="504"/>
                    <a:pt x="338" y="797"/>
                  </a:cubicBezTo>
                  <a:lnTo>
                    <a:pt x="1274" y="797"/>
                  </a:ln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6"/>
            <p:cNvSpPr/>
            <p:nvPr/>
          </p:nvSpPr>
          <p:spPr>
            <a:xfrm>
              <a:off x="4780925" y="3995175"/>
              <a:ext cx="139000" cy="22450"/>
            </a:xfrm>
            <a:custGeom>
              <a:avLst/>
              <a:gdLst/>
              <a:ahLst/>
              <a:cxnLst/>
              <a:rect l="l" t="t" r="r" b="b"/>
              <a:pathLst>
                <a:path w="5560" h="898" extrusionOk="0">
                  <a:moveTo>
                    <a:pt x="0" y="0"/>
                  </a:moveTo>
                  <a:cubicBezTo>
                    <a:pt x="168" y="520"/>
                    <a:pt x="657" y="897"/>
                    <a:pt x="1232" y="897"/>
                  </a:cubicBezTo>
                  <a:lnTo>
                    <a:pt x="5560" y="897"/>
                  </a:lnTo>
                  <a:cubicBezTo>
                    <a:pt x="5356" y="639"/>
                    <a:pt x="5212" y="334"/>
                    <a:pt x="5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6"/>
            <p:cNvSpPr/>
            <p:nvPr/>
          </p:nvSpPr>
          <p:spPr>
            <a:xfrm>
              <a:off x="4865950" y="3952825"/>
              <a:ext cx="212775" cy="64800"/>
            </a:xfrm>
            <a:custGeom>
              <a:avLst/>
              <a:gdLst/>
              <a:ahLst/>
              <a:cxnLst/>
              <a:rect l="l" t="t" r="r" b="b"/>
              <a:pathLst>
                <a:path w="8511" h="2592" extrusionOk="0">
                  <a:moveTo>
                    <a:pt x="1232" y="1"/>
                  </a:moveTo>
                  <a:cubicBezTo>
                    <a:pt x="657" y="1"/>
                    <a:pt x="168" y="378"/>
                    <a:pt x="0" y="898"/>
                  </a:cubicBezTo>
                  <a:lnTo>
                    <a:pt x="2506" y="898"/>
                  </a:lnTo>
                  <a:lnTo>
                    <a:pt x="2506" y="1296"/>
                  </a:lnTo>
                  <a:cubicBezTo>
                    <a:pt x="2506" y="2010"/>
                    <a:pt x="3087" y="2591"/>
                    <a:pt x="3801" y="2591"/>
                  </a:cubicBezTo>
                  <a:lnTo>
                    <a:pt x="7215" y="2591"/>
                  </a:lnTo>
                  <a:cubicBezTo>
                    <a:pt x="7929" y="2591"/>
                    <a:pt x="8510" y="2010"/>
                    <a:pt x="8510" y="1296"/>
                  </a:cubicBezTo>
                  <a:cubicBezTo>
                    <a:pt x="8510" y="582"/>
                    <a:pt x="7929" y="1"/>
                    <a:pt x="7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6"/>
            <p:cNvSpPr/>
            <p:nvPr/>
          </p:nvSpPr>
          <p:spPr>
            <a:xfrm>
              <a:off x="4887100" y="3804650"/>
              <a:ext cx="233950" cy="255300"/>
            </a:xfrm>
            <a:custGeom>
              <a:avLst/>
              <a:gdLst/>
              <a:ahLst/>
              <a:cxnLst/>
              <a:rect l="l" t="t" r="r" b="b"/>
              <a:pathLst>
                <a:path w="9358" h="10212" extrusionOk="0">
                  <a:moveTo>
                    <a:pt x="6369" y="0"/>
                  </a:moveTo>
                  <a:cubicBezTo>
                    <a:pt x="4955" y="0"/>
                    <a:pt x="3805" y="1151"/>
                    <a:pt x="3805" y="2565"/>
                  </a:cubicBezTo>
                  <a:cubicBezTo>
                    <a:pt x="3805" y="3981"/>
                    <a:pt x="4955" y="5131"/>
                    <a:pt x="6369" y="5131"/>
                  </a:cubicBezTo>
                  <a:cubicBezTo>
                    <a:pt x="7524" y="5131"/>
                    <a:pt x="8461" y="6070"/>
                    <a:pt x="8461" y="7223"/>
                  </a:cubicBezTo>
                  <a:cubicBezTo>
                    <a:pt x="8461" y="8376"/>
                    <a:pt x="7524" y="9315"/>
                    <a:pt x="6369" y="9315"/>
                  </a:cubicBezTo>
                  <a:lnTo>
                    <a:pt x="1" y="9315"/>
                  </a:lnTo>
                  <a:cubicBezTo>
                    <a:pt x="168" y="9834"/>
                    <a:pt x="657" y="10212"/>
                    <a:pt x="1233" y="10212"/>
                  </a:cubicBezTo>
                  <a:lnTo>
                    <a:pt x="6369" y="10212"/>
                  </a:lnTo>
                  <a:cubicBezTo>
                    <a:pt x="8017" y="10212"/>
                    <a:pt x="9358" y="8871"/>
                    <a:pt x="9358" y="7223"/>
                  </a:cubicBezTo>
                  <a:cubicBezTo>
                    <a:pt x="9358" y="5575"/>
                    <a:pt x="8017" y="4234"/>
                    <a:pt x="6369" y="4234"/>
                  </a:cubicBezTo>
                  <a:cubicBezTo>
                    <a:pt x="5450" y="4234"/>
                    <a:pt x="4701" y="3486"/>
                    <a:pt x="4701" y="2565"/>
                  </a:cubicBezTo>
                  <a:cubicBezTo>
                    <a:pt x="4701" y="1646"/>
                    <a:pt x="5450" y="897"/>
                    <a:pt x="6369" y="897"/>
                  </a:cubicBezTo>
                  <a:lnTo>
                    <a:pt x="7602" y="897"/>
                  </a:lnTo>
                  <a:cubicBezTo>
                    <a:pt x="7433" y="378"/>
                    <a:pt x="6944" y="0"/>
                    <a:pt x="6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6"/>
            <p:cNvSpPr/>
            <p:nvPr/>
          </p:nvSpPr>
          <p:spPr>
            <a:xfrm>
              <a:off x="4951000" y="4079850"/>
              <a:ext cx="105225" cy="64975"/>
            </a:xfrm>
            <a:custGeom>
              <a:avLst/>
              <a:gdLst/>
              <a:ahLst/>
              <a:cxnLst/>
              <a:rect l="l" t="t" r="r" b="b"/>
              <a:pathLst>
                <a:path w="4209" h="2599" extrusionOk="0">
                  <a:moveTo>
                    <a:pt x="0" y="1"/>
                  </a:moveTo>
                  <a:lnTo>
                    <a:pt x="0" y="2598"/>
                  </a:lnTo>
                  <a:lnTo>
                    <a:pt x="4209" y="2598"/>
                  </a:lnTo>
                  <a:lnTo>
                    <a:pt x="4209" y="1800"/>
                  </a:lnTo>
                  <a:lnTo>
                    <a:pt x="2491" y="1800"/>
                  </a:lnTo>
                  <a:lnTo>
                    <a:pt x="2491" y="1"/>
                  </a:lnTo>
                  <a:lnTo>
                    <a:pt x="1694" y="1"/>
                  </a:lnTo>
                  <a:lnTo>
                    <a:pt x="1694" y="1800"/>
                  </a:lnTo>
                  <a:lnTo>
                    <a:pt x="797" y="1800"/>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66"/>
          <p:cNvGrpSpPr/>
          <p:nvPr/>
        </p:nvGrpSpPr>
        <p:grpSpPr>
          <a:xfrm>
            <a:off x="4061825" y="3804650"/>
            <a:ext cx="295725" cy="340175"/>
            <a:chOff x="4061825" y="3804650"/>
            <a:chExt cx="295725" cy="340175"/>
          </a:xfrm>
        </p:grpSpPr>
        <p:sp>
          <p:nvSpPr>
            <p:cNvPr id="855" name="Google Shape;855;p66"/>
            <p:cNvSpPr/>
            <p:nvPr/>
          </p:nvSpPr>
          <p:spPr>
            <a:xfrm>
              <a:off x="4094975" y="3973700"/>
              <a:ext cx="31975" cy="22375"/>
            </a:xfrm>
            <a:custGeom>
              <a:avLst/>
              <a:gdLst/>
              <a:ahLst/>
              <a:cxnLst/>
              <a:rect l="l" t="t" r="r" b="b"/>
              <a:pathLst>
                <a:path w="1279" h="895" extrusionOk="0">
                  <a:moveTo>
                    <a:pt x="0" y="1"/>
                  </a:moveTo>
                  <a:cubicBezTo>
                    <a:pt x="169" y="518"/>
                    <a:pt x="655" y="894"/>
                    <a:pt x="1229" y="894"/>
                  </a:cubicBezTo>
                  <a:lnTo>
                    <a:pt x="1279" y="894"/>
                  </a:lnTo>
                  <a:cubicBezTo>
                    <a:pt x="1076" y="638"/>
                    <a:pt x="933" y="333"/>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6"/>
            <p:cNvSpPr/>
            <p:nvPr/>
          </p:nvSpPr>
          <p:spPr>
            <a:xfrm>
              <a:off x="4061825" y="3889175"/>
              <a:ext cx="159575" cy="106900"/>
            </a:xfrm>
            <a:custGeom>
              <a:avLst/>
              <a:gdLst/>
              <a:ahLst/>
              <a:cxnLst/>
              <a:rect l="l" t="t" r="r" b="b"/>
              <a:pathLst>
                <a:path w="6383" h="4276" extrusionOk="0">
                  <a:moveTo>
                    <a:pt x="4245" y="1"/>
                  </a:moveTo>
                  <a:cubicBezTo>
                    <a:pt x="3533" y="1"/>
                    <a:pt x="2953" y="580"/>
                    <a:pt x="2953" y="1293"/>
                  </a:cubicBezTo>
                  <a:lnTo>
                    <a:pt x="2953" y="1691"/>
                  </a:lnTo>
                  <a:lnTo>
                    <a:pt x="1231" y="1691"/>
                  </a:lnTo>
                  <a:cubicBezTo>
                    <a:pt x="657" y="1691"/>
                    <a:pt x="170" y="2067"/>
                    <a:pt x="1" y="2585"/>
                  </a:cubicBezTo>
                  <a:lnTo>
                    <a:pt x="2953" y="2585"/>
                  </a:lnTo>
                  <a:lnTo>
                    <a:pt x="2953" y="2983"/>
                  </a:lnTo>
                  <a:cubicBezTo>
                    <a:pt x="2953" y="3696"/>
                    <a:pt x="3533" y="4275"/>
                    <a:pt x="4245" y="4275"/>
                  </a:cubicBezTo>
                  <a:cubicBezTo>
                    <a:pt x="5424" y="4275"/>
                    <a:pt x="6383" y="3317"/>
                    <a:pt x="6383" y="2138"/>
                  </a:cubicBezTo>
                  <a:cubicBezTo>
                    <a:pt x="6383" y="959"/>
                    <a:pt x="5424" y="1"/>
                    <a:pt x="4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6"/>
            <p:cNvSpPr/>
            <p:nvPr/>
          </p:nvSpPr>
          <p:spPr>
            <a:xfrm>
              <a:off x="4218175" y="3804650"/>
              <a:ext cx="139375" cy="191425"/>
            </a:xfrm>
            <a:custGeom>
              <a:avLst/>
              <a:gdLst/>
              <a:ahLst/>
              <a:cxnLst/>
              <a:rect l="l" t="t" r="r" b="b"/>
              <a:pathLst>
                <a:path w="5575" h="7657" extrusionOk="0">
                  <a:moveTo>
                    <a:pt x="2429" y="0"/>
                  </a:moveTo>
                  <a:cubicBezTo>
                    <a:pt x="1717" y="0"/>
                    <a:pt x="1137" y="580"/>
                    <a:pt x="1137" y="1292"/>
                  </a:cubicBezTo>
                  <a:cubicBezTo>
                    <a:pt x="1137" y="2005"/>
                    <a:pt x="1394" y="2348"/>
                    <a:pt x="1691" y="2743"/>
                  </a:cubicBezTo>
                  <a:cubicBezTo>
                    <a:pt x="2026" y="3190"/>
                    <a:pt x="2405" y="3695"/>
                    <a:pt x="2405" y="4674"/>
                  </a:cubicBezTo>
                  <a:lnTo>
                    <a:pt x="2405" y="5072"/>
                  </a:lnTo>
                  <a:lnTo>
                    <a:pt x="892" y="5072"/>
                  </a:lnTo>
                  <a:cubicBezTo>
                    <a:pt x="914" y="5218"/>
                    <a:pt x="926" y="5366"/>
                    <a:pt x="926" y="5519"/>
                  </a:cubicBezTo>
                  <a:cubicBezTo>
                    <a:pt x="926" y="6361"/>
                    <a:pt x="569" y="7120"/>
                    <a:pt x="0" y="7656"/>
                  </a:cubicBezTo>
                  <a:lnTo>
                    <a:pt x="316" y="7656"/>
                  </a:lnTo>
                  <a:cubicBezTo>
                    <a:pt x="1961" y="7656"/>
                    <a:pt x="3298" y="6319"/>
                    <a:pt x="3298" y="4674"/>
                  </a:cubicBezTo>
                  <a:cubicBezTo>
                    <a:pt x="3298" y="3398"/>
                    <a:pt x="2782" y="2710"/>
                    <a:pt x="2406" y="2207"/>
                  </a:cubicBezTo>
                  <a:cubicBezTo>
                    <a:pt x="2243" y="1990"/>
                    <a:pt x="2141" y="1854"/>
                    <a:pt x="2085" y="1691"/>
                  </a:cubicBezTo>
                  <a:lnTo>
                    <a:pt x="3908" y="1691"/>
                  </a:lnTo>
                  <a:cubicBezTo>
                    <a:pt x="4388" y="1691"/>
                    <a:pt x="4778" y="2080"/>
                    <a:pt x="4778" y="2560"/>
                  </a:cubicBezTo>
                  <a:lnTo>
                    <a:pt x="5575" y="2560"/>
                  </a:lnTo>
                  <a:cubicBezTo>
                    <a:pt x="5575" y="1848"/>
                    <a:pt x="5126" y="1240"/>
                    <a:pt x="4497" y="1001"/>
                  </a:cubicBezTo>
                  <a:lnTo>
                    <a:pt x="4498" y="1001"/>
                  </a:lnTo>
                  <a:cubicBezTo>
                    <a:pt x="4314" y="932"/>
                    <a:pt x="4117" y="894"/>
                    <a:pt x="3908" y="894"/>
                  </a:cubicBezTo>
                  <a:lnTo>
                    <a:pt x="3658" y="894"/>
                  </a:lnTo>
                  <a:cubicBezTo>
                    <a:pt x="3490" y="376"/>
                    <a:pt x="3003"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6"/>
            <p:cNvSpPr/>
            <p:nvPr/>
          </p:nvSpPr>
          <p:spPr>
            <a:xfrm>
              <a:off x="4123500" y="4003600"/>
              <a:ext cx="117150" cy="141225"/>
            </a:xfrm>
            <a:custGeom>
              <a:avLst/>
              <a:gdLst/>
              <a:ahLst/>
              <a:cxnLst/>
              <a:rect l="l" t="t" r="r" b="b"/>
              <a:pathLst>
                <a:path w="4686" h="5649" extrusionOk="0">
                  <a:moveTo>
                    <a:pt x="547" y="0"/>
                  </a:moveTo>
                  <a:lnTo>
                    <a:pt x="423" y="495"/>
                  </a:lnTo>
                  <a:lnTo>
                    <a:pt x="0" y="2186"/>
                  </a:lnTo>
                  <a:lnTo>
                    <a:pt x="2225" y="2186"/>
                  </a:lnTo>
                  <a:lnTo>
                    <a:pt x="2225" y="5648"/>
                  </a:lnTo>
                  <a:lnTo>
                    <a:pt x="3022" y="5648"/>
                  </a:lnTo>
                  <a:lnTo>
                    <a:pt x="3022" y="2186"/>
                  </a:lnTo>
                  <a:lnTo>
                    <a:pt x="3888" y="2186"/>
                  </a:lnTo>
                  <a:lnTo>
                    <a:pt x="3888" y="3478"/>
                  </a:lnTo>
                  <a:lnTo>
                    <a:pt x="4685" y="3478"/>
                  </a:lnTo>
                  <a:lnTo>
                    <a:pt x="4685" y="1389"/>
                  </a:lnTo>
                  <a:lnTo>
                    <a:pt x="3022" y="1389"/>
                  </a:lnTo>
                  <a:lnTo>
                    <a:pt x="3022" y="97"/>
                  </a:lnTo>
                  <a:lnTo>
                    <a:pt x="2225" y="97"/>
                  </a:lnTo>
                  <a:lnTo>
                    <a:pt x="2225" y="1389"/>
                  </a:lnTo>
                  <a:lnTo>
                    <a:pt x="1021" y="1389"/>
                  </a:lnTo>
                  <a:lnTo>
                    <a:pt x="1244" y="495"/>
                  </a:lnTo>
                  <a:lnTo>
                    <a:pt x="1319" y="193"/>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66"/>
          <p:cNvGrpSpPr/>
          <p:nvPr/>
        </p:nvGrpSpPr>
        <p:grpSpPr>
          <a:xfrm>
            <a:off x="3294150" y="3804650"/>
            <a:ext cx="318650" cy="340175"/>
            <a:chOff x="3294150" y="3804650"/>
            <a:chExt cx="318650" cy="340175"/>
          </a:xfrm>
        </p:grpSpPr>
        <p:sp>
          <p:nvSpPr>
            <p:cNvPr id="860" name="Google Shape;860;p66"/>
            <p:cNvSpPr/>
            <p:nvPr/>
          </p:nvSpPr>
          <p:spPr>
            <a:xfrm>
              <a:off x="3331950" y="3963050"/>
              <a:ext cx="32300" cy="22525"/>
            </a:xfrm>
            <a:custGeom>
              <a:avLst/>
              <a:gdLst/>
              <a:ahLst/>
              <a:cxnLst/>
              <a:rect l="l" t="t" r="r" b="b"/>
              <a:pathLst>
                <a:path w="1292" h="901" extrusionOk="0">
                  <a:moveTo>
                    <a:pt x="1" y="1"/>
                  </a:moveTo>
                  <a:cubicBezTo>
                    <a:pt x="170" y="523"/>
                    <a:pt x="660" y="901"/>
                    <a:pt x="1237" y="901"/>
                  </a:cubicBezTo>
                  <a:lnTo>
                    <a:pt x="1291" y="901"/>
                  </a:lnTo>
                  <a:cubicBezTo>
                    <a:pt x="1086" y="642"/>
                    <a:pt x="941" y="336"/>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6"/>
            <p:cNvSpPr/>
            <p:nvPr/>
          </p:nvSpPr>
          <p:spPr>
            <a:xfrm>
              <a:off x="3294150" y="4005475"/>
              <a:ext cx="112500" cy="22550"/>
            </a:xfrm>
            <a:custGeom>
              <a:avLst/>
              <a:gdLst/>
              <a:ahLst/>
              <a:cxnLst/>
              <a:rect l="l" t="t" r="r" b="b"/>
              <a:pathLst>
                <a:path w="4500" h="902" extrusionOk="0">
                  <a:moveTo>
                    <a:pt x="0" y="1"/>
                  </a:moveTo>
                  <a:cubicBezTo>
                    <a:pt x="169" y="523"/>
                    <a:pt x="660" y="902"/>
                    <a:pt x="1236" y="902"/>
                  </a:cubicBezTo>
                  <a:lnTo>
                    <a:pt x="4500" y="902"/>
                  </a:lnTo>
                  <a:cubicBezTo>
                    <a:pt x="4296" y="644"/>
                    <a:pt x="4151" y="337"/>
                    <a:pt x="4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6"/>
            <p:cNvSpPr/>
            <p:nvPr/>
          </p:nvSpPr>
          <p:spPr>
            <a:xfrm>
              <a:off x="3374400" y="3963050"/>
              <a:ext cx="164825" cy="64975"/>
            </a:xfrm>
            <a:custGeom>
              <a:avLst/>
              <a:gdLst/>
              <a:ahLst/>
              <a:cxnLst/>
              <a:rect l="l" t="t" r="r" b="b"/>
              <a:pathLst>
                <a:path w="6593" h="2599" extrusionOk="0">
                  <a:moveTo>
                    <a:pt x="1" y="1"/>
                  </a:moveTo>
                  <a:cubicBezTo>
                    <a:pt x="168" y="523"/>
                    <a:pt x="659" y="901"/>
                    <a:pt x="1235" y="901"/>
                  </a:cubicBezTo>
                  <a:lnTo>
                    <a:pt x="1634" y="901"/>
                  </a:lnTo>
                  <a:lnTo>
                    <a:pt x="1634" y="1301"/>
                  </a:lnTo>
                  <a:cubicBezTo>
                    <a:pt x="1634" y="2016"/>
                    <a:pt x="2216" y="2599"/>
                    <a:pt x="2932" y="2599"/>
                  </a:cubicBezTo>
                  <a:lnTo>
                    <a:pt x="5294" y="2599"/>
                  </a:lnTo>
                  <a:cubicBezTo>
                    <a:pt x="6010" y="2599"/>
                    <a:pt x="6592" y="2016"/>
                    <a:pt x="6592" y="1301"/>
                  </a:cubicBezTo>
                  <a:cubicBezTo>
                    <a:pt x="6592" y="584"/>
                    <a:pt x="6010" y="1"/>
                    <a:pt x="5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6"/>
            <p:cNvSpPr/>
            <p:nvPr/>
          </p:nvSpPr>
          <p:spPr>
            <a:xfrm>
              <a:off x="3379000" y="3904900"/>
              <a:ext cx="202625" cy="165550"/>
            </a:xfrm>
            <a:custGeom>
              <a:avLst/>
              <a:gdLst/>
              <a:ahLst/>
              <a:cxnLst/>
              <a:rect l="l" t="t" r="r" b="b"/>
              <a:pathLst>
                <a:path w="8105" h="6622" extrusionOk="0">
                  <a:moveTo>
                    <a:pt x="6327" y="1"/>
                  </a:moveTo>
                  <a:lnTo>
                    <a:pt x="7137" y="3094"/>
                  </a:lnTo>
                  <a:cubicBezTo>
                    <a:pt x="7183" y="3267"/>
                    <a:pt x="7205" y="3445"/>
                    <a:pt x="7205" y="3627"/>
                  </a:cubicBezTo>
                  <a:cubicBezTo>
                    <a:pt x="7205" y="4781"/>
                    <a:pt x="6266" y="5722"/>
                    <a:pt x="5110" y="5722"/>
                  </a:cubicBezTo>
                  <a:lnTo>
                    <a:pt x="1" y="5722"/>
                  </a:lnTo>
                  <a:cubicBezTo>
                    <a:pt x="170" y="6242"/>
                    <a:pt x="659" y="6621"/>
                    <a:pt x="1236" y="6621"/>
                  </a:cubicBezTo>
                  <a:lnTo>
                    <a:pt x="5110" y="6621"/>
                  </a:lnTo>
                  <a:cubicBezTo>
                    <a:pt x="6762" y="6621"/>
                    <a:pt x="8105" y="5278"/>
                    <a:pt x="8105" y="3627"/>
                  </a:cubicBezTo>
                  <a:cubicBezTo>
                    <a:pt x="8105" y="3368"/>
                    <a:pt x="8073" y="3113"/>
                    <a:pt x="8008" y="2866"/>
                  </a:cubicBezTo>
                  <a:lnTo>
                    <a:pt x="7311" y="206"/>
                  </a:lnTo>
                  <a:lnTo>
                    <a:pt x="7231" y="206"/>
                  </a:lnTo>
                  <a:cubicBezTo>
                    <a:pt x="6908" y="206"/>
                    <a:pt x="6600" y="132"/>
                    <a:pt x="6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6"/>
            <p:cNvSpPr/>
            <p:nvPr/>
          </p:nvSpPr>
          <p:spPr>
            <a:xfrm>
              <a:off x="3443050" y="4090350"/>
              <a:ext cx="105425" cy="54475"/>
            </a:xfrm>
            <a:custGeom>
              <a:avLst/>
              <a:gdLst/>
              <a:ahLst/>
              <a:cxnLst/>
              <a:rect l="l" t="t" r="r" b="b"/>
              <a:pathLst>
                <a:path w="4217" h="2179" extrusionOk="0">
                  <a:moveTo>
                    <a:pt x="0" y="0"/>
                  </a:moveTo>
                  <a:lnTo>
                    <a:pt x="0" y="2178"/>
                  </a:lnTo>
                  <a:lnTo>
                    <a:pt x="4216" y="2178"/>
                  </a:lnTo>
                  <a:lnTo>
                    <a:pt x="4216" y="1380"/>
                  </a:lnTo>
                  <a:lnTo>
                    <a:pt x="2494" y="1380"/>
                  </a:lnTo>
                  <a:lnTo>
                    <a:pt x="2494" y="0"/>
                  </a:lnTo>
                  <a:lnTo>
                    <a:pt x="1697" y="0"/>
                  </a:lnTo>
                  <a:lnTo>
                    <a:pt x="1697" y="1380"/>
                  </a:lnTo>
                  <a:lnTo>
                    <a:pt x="797" y="1380"/>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6"/>
            <p:cNvSpPr/>
            <p:nvPr/>
          </p:nvSpPr>
          <p:spPr>
            <a:xfrm>
              <a:off x="3519050" y="3804650"/>
              <a:ext cx="93750" cy="85500"/>
            </a:xfrm>
            <a:custGeom>
              <a:avLst/>
              <a:gdLst/>
              <a:ahLst/>
              <a:cxnLst/>
              <a:rect l="l" t="t" r="r" b="b"/>
              <a:pathLst>
                <a:path w="3750" h="3420" extrusionOk="0">
                  <a:moveTo>
                    <a:pt x="0" y="0"/>
                  </a:moveTo>
                  <a:cubicBezTo>
                    <a:pt x="0" y="231"/>
                    <a:pt x="50" y="452"/>
                    <a:pt x="138" y="651"/>
                  </a:cubicBezTo>
                  <a:cubicBezTo>
                    <a:pt x="248" y="903"/>
                    <a:pt x="420" y="1122"/>
                    <a:pt x="634" y="1288"/>
                  </a:cubicBezTo>
                  <a:cubicBezTo>
                    <a:pt x="446" y="1514"/>
                    <a:pt x="331" y="1804"/>
                    <a:pt x="331" y="2121"/>
                  </a:cubicBezTo>
                  <a:cubicBezTo>
                    <a:pt x="331" y="2837"/>
                    <a:pt x="913" y="3419"/>
                    <a:pt x="1629" y="3419"/>
                  </a:cubicBezTo>
                  <a:lnTo>
                    <a:pt x="2376" y="3419"/>
                  </a:lnTo>
                  <a:lnTo>
                    <a:pt x="2141" y="2520"/>
                  </a:lnTo>
                  <a:lnTo>
                    <a:pt x="3750" y="2520"/>
                  </a:lnTo>
                  <a:lnTo>
                    <a:pt x="3750" y="1723"/>
                  </a:lnTo>
                  <a:lnTo>
                    <a:pt x="2865" y="1723"/>
                  </a:lnTo>
                  <a:cubicBezTo>
                    <a:pt x="2696" y="1202"/>
                    <a:pt x="2206" y="823"/>
                    <a:pt x="1629" y="823"/>
                  </a:cubicBezTo>
                  <a:lnTo>
                    <a:pt x="1538" y="823"/>
                  </a:lnTo>
                  <a:cubicBezTo>
                    <a:pt x="1202" y="823"/>
                    <a:pt x="898" y="527"/>
                    <a:pt x="820" y="188"/>
                  </a:cubicBezTo>
                  <a:cubicBezTo>
                    <a:pt x="805" y="127"/>
                    <a:pt x="797" y="65"/>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66"/>
          <p:cNvGrpSpPr/>
          <p:nvPr/>
        </p:nvGrpSpPr>
        <p:grpSpPr>
          <a:xfrm>
            <a:off x="2536150" y="3804650"/>
            <a:ext cx="318650" cy="340125"/>
            <a:chOff x="2536150" y="3804650"/>
            <a:chExt cx="318650" cy="340125"/>
          </a:xfrm>
        </p:grpSpPr>
        <p:sp>
          <p:nvSpPr>
            <p:cNvPr id="867" name="Google Shape;867;p66"/>
            <p:cNvSpPr/>
            <p:nvPr/>
          </p:nvSpPr>
          <p:spPr>
            <a:xfrm>
              <a:off x="2536150" y="4005775"/>
              <a:ext cx="128775" cy="22400"/>
            </a:xfrm>
            <a:custGeom>
              <a:avLst/>
              <a:gdLst/>
              <a:ahLst/>
              <a:cxnLst/>
              <a:rect l="l" t="t" r="r" b="b"/>
              <a:pathLst>
                <a:path w="5151" h="896" extrusionOk="0">
                  <a:moveTo>
                    <a:pt x="0" y="1"/>
                  </a:moveTo>
                  <a:cubicBezTo>
                    <a:pt x="168" y="520"/>
                    <a:pt x="657" y="896"/>
                    <a:pt x="1232" y="896"/>
                  </a:cubicBezTo>
                  <a:lnTo>
                    <a:pt x="5151" y="896"/>
                  </a:lnTo>
                  <a:cubicBezTo>
                    <a:pt x="4948" y="639"/>
                    <a:pt x="4803" y="334"/>
                    <a:pt x="4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6"/>
            <p:cNvSpPr/>
            <p:nvPr/>
          </p:nvSpPr>
          <p:spPr>
            <a:xfrm>
              <a:off x="2654000" y="4008975"/>
              <a:ext cx="184425" cy="61550"/>
            </a:xfrm>
            <a:custGeom>
              <a:avLst/>
              <a:gdLst/>
              <a:ahLst/>
              <a:cxnLst/>
              <a:rect l="l" t="t" r="r" b="b"/>
              <a:pathLst>
                <a:path w="7377" h="2462" extrusionOk="0">
                  <a:moveTo>
                    <a:pt x="4676" y="1"/>
                  </a:moveTo>
                  <a:cubicBezTo>
                    <a:pt x="4183" y="931"/>
                    <a:pt x="3203" y="1566"/>
                    <a:pt x="2079" y="1566"/>
                  </a:cubicBezTo>
                  <a:lnTo>
                    <a:pt x="0" y="1566"/>
                  </a:lnTo>
                  <a:cubicBezTo>
                    <a:pt x="168" y="2085"/>
                    <a:pt x="657" y="2461"/>
                    <a:pt x="1232" y="2461"/>
                  </a:cubicBezTo>
                  <a:lnTo>
                    <a:pt x="4196" y="2461"/>
                  </a:lnTo>
                  <a:cubicBezTo>
                    <a:pt x="5519" y="2461"/>
                    <a:pt x="6687" y="1788"/>
                    <a:pt x="7377" y="766"/>
                  </a:cubicBezTo>
                  <a:lnTo>
                    <a:pt x="7377" y="766"/>
                  </a:lnTo>
                  <a:cubicBezTo>
                    <a:pt x="7113" y="872"/>
                    <a:pt x="6826" y="931"/>
                    <a:pt x="6524" y="931"/>
                  </a:cubicBezTo>
                  <a:cubicBezTo>
                    <a:pt x="5768" y="931"/>
                    <a:pt x="5096" y="564"/>
                    <a:pt x="4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6"/>
            <p:cNvSpPr/>
            <p:nvPr/>
          </p:nvSpPr>
          <p:spPr>
            <a:xfrm>
              <a:off x="2579875" y="3963450"/>
              <a:ext cx="42700" cy="22400"/>
            </a:xfrm>
            <a:custGeom>
              <a:avLst/>
              <a:gdLst/>
              <a:ahLst/>
              <a:cxnLst/>
              <a:rect l="l" t="t" r="r" b="b"/>
              <a:pathLst>
                <a:path w="1708" h="896" extrusionOk="0">
                  <a:moveTo>
                    <a:pt x="1" y="0"/>
                  </a:moveTo>
                  <a:cubicBezTo>
                    <a:pt x="170" y="519"/>
                    <a:pt x="657" y="895"/>
                    <a:pt x="1232" y="895"/>
                  </a:cubicBezTo>
                  <a:lnTo>
                    <a:pt x="1708" y="895"/>
                  </a:lnTo>
                  <a:cubicBezTo>
                    <a:pt x="1506" y="639"/>
                    <a:pt x="1361" y="334"/>
                    <a:pt x="1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6"/>
            <p:cNvSpPr/>
            <p:nvPr/>
          </p:nvSpPr>
          <p:spPr>
            <a:xfrm>
              <a:off x="2536150" y="3921050"/>
              <a:ext cx="44125" cy="22450"/>
            </a:xfrm>
            <a:custGeom>
              <a:avLst/>
              <a:gdLst/>
              <a:ahLst/>
              <a:cxnLst/>
              <a:rect l="l" t="t" r="r" b="b"/>
              <a:pathLst>
                <a:path w="1765" h="898" extrusionOk="0">
                  <a:moveTo>
                    <a:pt x="0" y="1"/>
                  </a:moveTo>
                  <a:cubicBezTo>
                    <a:pt x="168" y="522"/>
                    <a:pt x="657" y="898"/>
                    <a:pt x="1232" y="898"/>
                  </a:cubicBezTo>
                  <a:lnTo>
                    <a:pt x="1765" y="898"/>
                  </a:lnTo>
                  <a:cubicBezTo>
                    <a:pt x="1561" y="641"/>
                    <a:pt x="1416" y="336"/>
                    <a:pt x="1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6"/>
            <p:cNvSpPr/>
            <p:nvPr/>
          </p:nvSpPr>
          <p:spPr>
            <a:xfrm>
              <a:off x="2590475" y="3921100"/>
              <a:ext cx="169050" cy="107125"/>
            </a:xfrm>
            <a:custGeom>
              <a:avLst/>
              <a:gdLst/>
              <a:ahLst/>
              <a:cxnLst/>
              <a:rect l="l" t="t" r="r" b="b"/>
              <a:pathLst>
                <a:path w="6762" h="4285" extrusionOk="0">
                  <a:moveTo>
                    <a:pt x="1" y="0"/>
                  </a:moveTo>
                  <a:cubicBezTo>
                    <a:pt x="168" y="520"/>
                    <a:pt x="658" y="897"/>
                    <a:pt x="1233" y="897"/>
                  </a:cubicBezTo>
                  <a:lnTo>
                    <a:pt x="1233" y="896"/>
                  </a:lnTo>
                  <a:lnTo>
                    <a:pt x="1631" y="896"/>
                  </a:lnTo>
                  <a:lnTo>
                    <a:pt x="1631" y="1296"/>
                  </a:lnTo>
                  <a:cubicBezTo>
                    <a:pt x="1631" y="2010"/>
                    <a:pt x="2212" y="2591"/>
                    <a:pt x="2926" y="2591"/>
                  </a:cubicBezTo>
                  <a:lnTo>
                    <a:pt x="3325" y="2591"/>
                  </a:lnTo>
                  <a:lnTo>
                    <a:pt x="3325" y="2989"/>
                  </a:lnTo>
                  <a:cubicBezTo>
                    <a:pt x="3325" y="3703"/>
                    <a:pt x="3906" y="4284"/>
                    <a:pt x="4620" y="4284"/>
                  </a:cubicBezTo>
                  <a:cubicBezTo>
                    <a:pt x="5802" y="4284"/>
                    <a:pt x="6762" y="3323"/>
                    <a:pt x="6762" y="2142"/>
                  </a:cubicBezTo>
                  <a:cubicBezTo>
                    <a:pt x="6762" y="960"/>
                    <a:pt x="5802"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6"/>
            <p:cNvSpPr/>
            <p:nvPr/>
          </p:nvSpPr>
          <p:spPr>
            <a:xfrm>
              <a:off x="2756225" y="3868375"/>
              <a:ext cx="98575" cy="143950"/>
            </a:xfrm>
            <a:custGeom>
              <a:avLst/>
              <a:gdLst/>
              <a:ahLst/>
              <a:cxnLst/>
              <a:rect l="l" t="t" r="r" b="b"/>
              <a:pathLst>
                <a:path w="3943" h="5758" extrusionOk="0">
                  <a:moveTo>
                    <a:pt x="974" y="1"/>
                  </a:moveTo>
                  <a:lnTo>
                    <a:pt x="414" y="2109"/>
                  </a:lnTo>
                  <a:lnTo>
                    <a:pt x="0" y="2109"/>
                  </a:lnTo>
                  <a:cubicBezTo>
                    <a:pt x="571" y="2645"/>
                    <a:pt x="929" y="3408"/>
                    <a:pt x="929" y="4250"/>
                  </a:cubicBezTo>
                  <a:cubicBezTo>
                    <a:pt x="929" y="5082"/>
                    <a:pt x="1605" y="5758"/>
                    <a:pt x="2435" y="5758"/>
                  </a:cubicBezTo>
                  <a:cubicBezTo>
                    <a:pt x="3267" y="5758"/>
                    <a:pt x="3943" y="5082"/>
                    <a:pt x="3943" y="4250"/>
                  </a:cubicBezTo>
                  <a:lnTo>
                    <a:pt x="3943" y="387"/>
                  </a:lnTo>
                  <a:cubicBezTo>
                    <a:pt x="3685" y="591"/>
                    <a:pt x="3380" y="736"/>
                    <a:pt x="3046" y="799"/>
                  </a:cubicBezTo>
                  <a:lnTo>
                    <a:pt x="3046" y="2134"/>
                  </a:lnTo>
                  <a:lnTo>
                    <a:pt x="2249" y="2134"/>
                  </a:lnTo>
                  <a:lnTo>
                    <a:pt x="2249" y="799"/>
                  </a:lnTo>
                  <a:cubicBezTo>
                    <a:pt x="1730" y="700"/>
                    <a:pt x="1279" y="407"/>
                    <a:pt x="9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6"/>
            <p:cNvSpPr/>
            <p:nvPr/>
          </p:nvSpPr>
          <p:spPr>
            <a:xfrm>
              <a:off x="2790025" y="3804650"/>
              <a:ext cx="64775" cy="64775"/>
            </a:xfrm>
            <a:custGeom>
              <a:avLst/>
              <a:gdLst/>
              <a:ahLst/>
              <a:cxnLst/>
              <a:rect l="l" t="t" r="r" b="b"/>
              <a:pathLst>
                <a:path w="2591" h="2591" extrusionOk="0">
                  <a:moveTo>
                    <a:pt x="1296" y="0"/>
                  </a:moveTo>
                  <a:cubicBezTo>
                    <a:pt x="580" y="0"/>
                    <a:pt x="1" y="580"/>
                    <a:pt x="1" y="1296"/>
                  </a:cubicBezTo>
                  <a:cubicBezTo>
                    <a:pt x="1" y="2011"/>
                    <a:pt x="580" y="2591"/>
                    <a:pt x="1296" y="2591"/>
                  </a:cubicBezTo>
                  <a:cubicBezTo>
                    <a:pt x="2010" y="2591"/>
                    <a:pt x="2591" y="2011"/>
                    <a:pt x="2591" y="1296"/>
                  </a:cubicBezTo>
                  <a:cubicBezTo>
                    <a:pt x="2591" y="580"/>
                    <a:pt x="2010" y="0"/>
                    <a:pt x="1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6"/>
            <p:cNvSpPr/>
            <p:nvPr/>
          </p:nvSpPr>
          <p:spPr>
            <a:xfrm>
              <a:off x="2674225" y="4090200"/>
              <a:ext cx="148200" cy="54575"/>
            </a:xfrm>
            <a:custGeom>
              <a:avLst/>
              <a:gdLst/>
              <a:ahLst/>
              <a:cxnLst/>
              <a:rect l="l" t="t" r="r" b="b"/>
              <a:pathLst>
                <a:path w="5928" h="2183" extrusionOk="0">
                  <a:moveTo>
                    <a:pt x="3689" y="0"/>
                  </a:moveTo>
                  <a:cubicBezTo>
                    <a:pt x="3588" y="6"/>
                    <a:pt x="3489" y="11"/>
                    <a:pt x="3387" y="11"/>
                  </a:cubicBezTo>
                  <a:lnTo>
                    <a:pt x="2843" y="11"/>
                  </a:lnTo>
                  <a:lnTo>
                    <a:pt x="3350" y="1386"/>
                  </a:lnTo>
                  <a:lnTo>
                    <a:pt x="2707" y="1386"/>
                  </a:lnTo>
                  <a:cubicBezTo>
                    <a:pt x="2520" y="1386"/>
                    <a:pt x="2351" y="1268"/>
                    <a:pt x="2287" y="1093"/>
                  </a:cubicBezTo>
                  <a:lnTo>
                    <a:pt x="1887" y="11"/>
                  </a:lnTo>
                  <a:lnTo>
                    <a:pt x="1037" y="11"/>
                  </a:lnTo>
                  <a:lnTo>
                    <a:pt x="1323" y="784"/>
                  </a:lnTo>
                  <a:cubicBezTo>
                    <a:pt x="1374" y="922"/>
                    <a:pt x="1354" y="1072"/>
                    <a:pt x="1270" y="1194"/>
                  </a:cubicBezTo>
                  <a:cubicBezTo>
                    <a:pt x="1185" y="1316"/>
                    <a:pt x="1051" y="1386"/>
                    <a:pt x="901" y="1386"/>
                  </a:cubicBezTo>
                  <a:lnTo>
                    <a:pt x="0" y="1386"/>
                  </a:lnTo>
                  <a:lnTo>
                    <a:pt x="0" y="2183"/>
                  </a:lnTo>
                  <a:lnTo>
                    <a:pt x="901" y="2183"/>
                  </a:lnTo>
                  <a:cubicBezTo>
                    <a:pt x="1246" y="2183"/>
                    <a:pt x="1572" y="2041"/>
                    <a:pt x="1804" y="1795"/>
                  </a:cubicBezTo>
                  <a:cubicBezTo>
                    <a:pt x="2035" y="2038"/>
                    <a:pt x="2360" y="2183"/>
                    <a:pt x="2707" y="2183"/>
                  </a:cubicBezTo>
                  <a:lnTo>
                    <a:pt x="5928" y="2183"/>
                  </a:lnTo>
                  <a:lnTo>
                    <a:pt x="5928" y="1386"/>
                  </a:lnTo>
                  <a:lnTo>
                    <a:pt x="4512" y="1386"/>
                  </a:lnTo>
                  <a:cubicBezTo>
                    <a:pt x="4325" y="1386"/>
                    <a:pt x="4156" y="1268"/>
                    <a:pt x="4092" y="1093"/>
                  </a:cubicBez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66"/>
          <p:cNvGrpSpPr/>
          <p:nvPr/>
        </p:nvGrpSpPr>
        <p:grpSpPr>
          <a:xfrm>
            <a:off x="1768375" y="3804650"/>
            <a:ext cx="318675" cy="340125"/>
            <a:chOff x="1768375" y="3804650"/>
            <a:chExt cx="318675" cy="340125"/>
          </a:xfrm>
        </p:grpSpPr>
        <p:sp>
          <p:nvSpPr>
            <p:cNvPr id="876" name="Google Shape;876;p66"/>
            <p:cNvSpPr/>
            <p:nvPr/>
          </p:nvSpPr>
          <p:spPr>
            <a:xfrm>
              <a:off x="1768375" y="4005775"/>
              <a:ext cx="128825" cy="22400"/>
            </a:xfrm>
            <a:custGeom>
              <a:avLst/>
              <a:gdLst/>
              <a:ahLst/>
              <a:cxnLst/>
              <a:rect l="l" t="t" r="r" b="b"/>
              <a:pathLst>
                <a:path w="5153" h="896" extrusionOk="0">
                  <a:moveTo>
                    <a:pt x="1" y="1"/>
                  </a:moveTo>
                  <a:cubicBezTo>
                    <a:pt x="170" y="520"/>
                    <a:pt x="659" y="896"/>
                    <a:pt x="1234" y="896"/>
                  </a:cubicBezTo>
                  <a:lnTo>
                    <a:pt x="5152" y="896"/>
                  </a:lnTo>
                  <a:cubicBezTo>
                    <a:pt x="4949" y="639"/>
                    <a:pt x="4805" y="334"/>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6"/>
            <p:cNvSpPr/>
            <p:nvPr/>
          </p:nvSpPr>
          <p:spPr>
            <a:xfrm>
              <a:off x="1768375" y="3921100"/>
              <a:ext cx="223425" cy="107125"/>
            </a:xfrm>
            <a:custGeom>
              <a:avLst/>
              <a:gdLst/>
              <a:ahLst/>
              <a:cxnLst/>
              <a:rect l="l" t="t" r="r" b="b"/>
              <a:pathLst>
                <a:path w="8937" h="4285" extrusionOk="0">
                  <a:moveTo>
                    <a:pt x="1" y="0"/>
                  </a:moveTo>
                  <a:cubicBezTo>
                    <a:pt x="170" y="520"/>
                    <a:pt x="659" y="897"/>
                    <a:pt x="1234" y="897"/>
                  </a:cubicBezTo>
                  <a:lnTo>
                    <a:pt x="2535" y="897"/>
                  </a:lnTo>
                  <a:lnTo>
                    <a:pt x="2535" y="1296"/>
                  </a:lnTo>
                  <a:cubicBezTo>
                    <a:pt x="2535" y="2010"/>
                    <a:pt x="3116" y="2591"/>
                    <a:pt x="3830" y="2591"/>
                  </a:cubicBezTo>
                  <a:lnTo>
                    <a:pt x="5500" y="2591"/>
                  </a:lnTo>
                  <a:lnTo>
                    <a:pt x="5500" y="2989"/>
                  </a:lnTo>
                  <a:cubicBezTo>
                    <a:pt x="5500" y="3703"/>
                    <a:pt x="6081" y="4284"/>
                    <a:pt x="6795" y="4284"/>
                  </a:cubicBezTo>
                  <a:cubicBezTo>
                    <a:pt x="7975" y="4284"/>
                    <a:pt x="8936" y="3323"/>
                    <a:pt x="8936" y="2142"/>
                  </a:cubicBezTo>
                  <a:cubicBezTo>
                    <a:pt x="8936" y="960"/>
                    <a:pt x="7975" y="0"/>
                    <a:pt x="6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6"/>
            <p:cNvSpPr/>
            <p:nvPr/>
          </p:nvSpPr>
          <p:spPr>
            <a:xfrm>
              <a:off x="1886225" y="3868375"/>
              <a:ext cx="200825" cy="202150"/>
            </a:xfrm>
            <a:custGeom>
              <a:avLst/>
              <a:gdLst/>
              <a:ahLst/>
              <a:cxnLst/>
              <a:rect l="l" t="t" r="r" b="b"/>
              <a:pathLst>
                <a:path w="8033" h="8086" extrusionOk="0">
                  <a:moveTo>
                    <a:pt x="5065" y="1"/>
                  </a:moveTo>
                  <a:lnTo>
                    <a:pt x="4503" y="2109"/>
                  </a:lnTo>
                  <a:lnTo>
                    <a:pt x="4091" y="2109"/>
                  </a:lnTo>
                  <a:cubicBezTo>
                    <a:pt x="4662" y="2645"/>
                    <a:pt x="5019" y="3408"/>
                    <a:pt x="5019" y="4250"/>
                  </a:cubicBezTo>
                  <a:cubicBezTo>
                    <a:pt x="5019" y="5871"/>
                    <a:pt x="3700" y="7190"/>
                    <a:pt x="2081" y="7190"/>
                  </a:cubicBezTo>
                  <a:lnTo>
                    <a:pt x="1" y="7190"/>
                  </a:lnTo>
                  <a:cubicBezTo>
                    <a:pt x="170" y="7709"/>
                    <a:pt x="659" y="8085"/>
                    <a:pt x="1234" y="8085"/>
                  </a:cubicBezTo>
                  <a:lnTo>
                    <a:pt x="4197" y="8085"/>
                  </a:lnTo>
                  <a:cubicBezTo>
                    <a:pt x="6312" y="8085"/>
                    <a:pt x="8032" y="6366"/>
                    <a:pt x="8032" y="4250"/>
                  </a:cubicBezTo>
                  <a:lnTo>
                    <a:pt x="8032" y="387"/>
                  </a:lnTo>
                  <a:cubicBezTo>
                    <a:pt x="7776" y="591"/>
                    <a:pt x="7471" y="736"/>
                    <a:pt x="7136" y="799"/>
                  </a:cubicBezTo>
                  <a:lnTo>
                    <a:pt x="7136" y="2134"/>
                  </a:lnTo>
                  <a:lnTo>
                    <a:pt x="6339" y="2134"/>
                  </a:lnTo>
                  <a:lnTo>
                    <a:pt x="6339" y="799"/>
                  </a:lnTo>
                  <a:cubicBezTo>
                    <a:pt x="5821" y="700"/>
                    <a:pt x="5370" y="407"/>
                    <a:pt x="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6"/>
            <p:cNvSpPr/>
            <p:nvPr/>
          </p:nvSpPr>
          <p:spPr>
            <a:xfrm>
              <a:off x="2022275" y="3804650"/>
              <a:ext cx="64775" cy="64775"/>
            </a:xfrm>
            <a:custGeom>
              <a:avLst/>
              <a:gdLst/>
              <a:ahLst/>
              <a:cxnLst/>
              <a:rect l="l" t="t" r="r" b="b"/>
              <a:pathLst>
                <a:path w="2591" h="2591" extrusionOk="0">
                  <a:moveTo>
                    <a:pt x="1295" y="0"/>
                  </a:moveTo>
                  <a:cubicBezTo>
                    <a:pt x="580" y="0"/>
                    <a:pt x="0" y="580"/>
                    <a:pt x="0" y="1296"/>
                  </a:cubicBezTo>
                  <a:cubicBezTo>
                    <a:pt x="0" y="2011"/>
                    <a:pt x="580" y="2591"/>
                    <a:pt x="1295" y="2591"/>
                  </a:cubicBezTo>
                  <a:cubicBezTo>
                    <a:pt x="2011" y="2591"/>
                    <a:pt x="2590" y="2011"/>
                    <a:pt x="2590" y="1296"/>
                  </a:cubicBezTo>
                  <a:cubicBezTo>
                    <a:pt x="2590" y="580"/>
                    <a:pt x="2011" y="0"/>
                    <a:pt x="1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6"/>
            <p:cNvSpPr/>
            <p:nvPr/>
          </p:nvSpPr>
          <p:spPr>
            <a:xfrm>
              <a:off x="1906450" y="4090200"/>
              <a:ext cx="148225" cy="54575"/>
            </a:xfrm>
            <a:custGeom>
              <a:avLst/>
              <a:gdLst/>
              <a:ahLst/>
              <a:cxnLst/>
              <a:rect l="l" t="t" r="r" b="b"/>
              <a:pathLst>
                <a:path w="5929" h="2183" extrusionOk="0">
                  <a:moveTo>
                    <a:pt x="3690" y="0"/>
                  </a:moveTo>
                  <a:cubicBezTo>
                    <a:pt x="3590" y="6"/>
                    <a:pt x="3489" y="11"/>
                    <a:pt x="3388" y="11"/>
                  </a:cubicBezTo>
                  <a:lnTo>
                    <a:pt x="2843" y="11"/>
                  </a:lnTo>
                  <a:lnTo>
                    <a:pt x="3352" y="1386"/>
                  </a:lnTo>
                  <a:lnTo>
                    <a:pt x="2709" y="1386"/>
                  </a:lnTo>
                  <a:cubicBezTo>
                    <a:pt x="2521" y="1386"/>
                    <a:pt x="2352" y="1268"/>
                    <a:pt x="2287" y="1093"/>
                  </a:cubicBezTo>
                  <a:lnTo>
                    <a:pt x="1889" y="11"/>
                  </a:lnTo>
                  <a:lnTo>
                    <a:pt x="1039" y="11"/>
                  </a:lnTo>
                  <a:lnTo>
                    <a:pt x="1323" y="784"/>
                  </a:lnTo>
                  <a:cubicBezTo>
                    <a:pt x="1376" y="922"/>
                    <a:pt x="1356" y="1072"/>
                    <a:pt x="1270" y="1194"/>
                  </a:cubicBezTo>
                  <a:cubicBezTo>
                    <a:pt x="1186" y="1316"/>
                    <a:pt x="1051" y="1386"/>
                    <a:pt x="903" y="1386"/>
                  </a:cubicBezTo>
                  <a:lnTo>
                    <a:pt x="1" y="1386"/>
                  </a:lnTo>
                  <a:lnTo>
                    <a:pt x="1" y="2183"/>
                  </a:lnTo>
                  <a:lnTo>
                    <a:pt x="903" y="2183"/>
                  </a:lnTo>
                  <a:cubicBezTo>
                    <a:pt x="1247" y="2183"/>
                    <a:pt x="1573" y="2041"/>
                    <a:pt x="1806" y="1795"/>
                  </a:cubicBezTo>
                  <a:cubicBezTo>
                    <a:pt x="2037" y="2038"/>
                    <a:pt x="2361" y="2183"/>
                    <a:pt x="2709" y="2183"/>
                  </a:cubicBezTo>
                  <a:lnTo>
                    <a:pt x="5928" y="2183"/>
                  </a:lnTo>
                  <a:lnTo>
                    <a:pt x="5928" y="1386"/>
                  </a:lnTo>
                  <a:lnTo>
                    <a:pt x="4514" y="1386"/>
                  </a:lnTo>
                  <a:cubicBezTo>
                    <a:pt x="4327" y="1386"/>
                    <a:pt x="4158" y="1268"/>
                    <a:pt x="4093" y="1093"/>
                  </a:cubicBezTo>
                  <a:lnTo>
                    <a:pt x="36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66"/>
          <p:cNvGrpSpPr/>
          <p:nvPr/>
        </p:nvGrpSpPr>
        <p:grpSpPr>
          <a:xfrm>
            <a:off x="1000550" y="3805300"/>
            <a:ext cx="340150" cy="326475"/>
            <a:chOff x="1000550" y="3805300"/>
            <a:chExt cx="340150" cy="326475"/>
          </a:xfrm>
        </p:grpSpPr>
        <p:sp>
          <p:nvSpPr>
            <p:cNvPr id="882" name="Google Shape;882;p66"/>
            <p:cNvSpPr/>
            <p:nvPr/>
          </p:nvSpPr>
          <p:spPr>
            <a:xfrm>
              <a:off x="1125300" y="4029400"/>
              <a:ext cx="78475" cy="24900"/>
            </a:xfrm>
            <a:custGeom>
              <a:avLst/>
              <a:gdLst/>
              <a:ahLst/>
              <a:cxnLst/>
              <a:rect l="l" t="t" r="r" b="b"/>
              <a:pathLst>
                <a:path w="3139" h="996" extrusionOk="0">
                  <a:moveTo>
                    <a:pt x="0" y="1"/>
                  </a:moveTo>
                  <a:cubicBezTo>
                    <a:pt x="172" y="576"/>
                    <a:pt x="707" y="995"/>
                    <a:pt x="1336" y="995"/>
                  </a:cubicBezTo>
                  <a:lnTo>
                    <a:pt x="3138" y="995"/>
                  </a:lnTo>
                  <a:cubicBezTo>
                    <a:pt x="2836" y="695"/>
                    <a:pt x="2568" y="360"/>
                    <a:pt x="2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6"/>
            <p:cNvSpPr/>
            <p:nvPr/>
          </p:nvSpPr>
          <p:spPr>
            <a:xfrm>
              <a:off x="1248000" y="3986300"/>
              <a:ext cx="79400" cy="45550"/>
            </a:xfrm>
            <a:custGeom>
              <a:avLst/>
              <a:gdLst/>
              <a:ahLst/>
              <a:cxnLst/>
              <a:rect l="l" t="t" r="r" b="b"/>
              <a:pathLst>
                <a:path w="3176" h="1822" extrusionOk="0">
                  <a:moveTo>
                    <a:pt x="600" y="1"/>
                  </a:moveTo>
                  <a:cubicBezTo>
                    <a:pt x="448" y="310"/>
                    <a:pt x="244" y="591"/>
                    <a:pt x="1" y="831"/>
                  </a:cubicBezTo>
                  <a:cubicBezTo>
                    <a:pt x="570" y="1433"/>
                    <a:pt x="1341" y="1786"/>
                    <a:pt x="2177" y="1821"/>
                  </a:cubicBezTo>
                  <a:cubicBezTo>
                    <a:pt x="2579" y="1498"/>
                    <a:pt x="2918" y="1101"/>
                    <a:pt x="3175" y="651"/>
                  </a:cubicBezTo>
                  <a:lnTo>
                    <a:pt x="3175" y="651"/>
                  </a:lnTo>
                  <a:cubicBezTo>
                    <a:pt x="2909" y="765"/>
                    <a:pt x="2620" y="828"/>
                    <a:pt x="2313" y="828"/>
                  </a:cubicBezTo>
                  <a:cubicBezTo>
                    <a:pt x="1620" y="828"/>
                    <a:pt x="1003" y="505"/>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6"/>
            <p:cNvSpPr/>
            <p:nvPr/>
          </p:nvSpPr>
          <p:spPr>
            <a:xfrm>
              <a:off x="1207250" y="4019175"/>
              <a:ext cx="68675" cy="35125"/>
            </a:xfrm>
            <a:custGeom>
              <a:avLst/>
              <a:gdLst/>
              <a:ahLst/>
              <a:cxnLst/>
              <a:rect l="l" t="t" r="r" b="b"/>
              <a:pathLst>
                <a:path w="2747" h="1405" extrusionOk="0">
                  <a:moveTo>
                    <a:pt x="995" y="0"/>
                  </a:moveTo>
                  <a:cubicBezTo>
                    <a:pt x="692" y="174"/>
                    <a:pt x="357" y="299"/>
                    <a:pt x="1" y="361"/>
                  </a:cubicBezTo>
                  <a:cubicBezTo>
                    <a:pt x="310" y="761"/>
                    <a:pt x="680" y="1114"/>
                    <a:pt x="1095" y="1404"/>
                  </a:cubicBezTo>
                  <a:lnTo>
                    <a:pt x="1253" y="1404"/>
                  </a:lnTo>
                  <a:cubicBezTo>
                    <a:pt x="1780" y="1404"/>
                    <a:pt x="2283" y="1305"/>
                    <a:pt x="2746" y="1122"/>
                  </a:cubicBezTo>
                  <a:cubicBezTo>
                    <a:pt x="2536" y="1057"/>
                    <a:pt x="2331" y="973"/>
                    <a:pt x="2133" y="871"/>
                  </a:cubicBezTo>
                  <a:cubicBezTo>
                    <a:pt x="1706" y="654"/>
                    <a:pt x="1318" y="355"/>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6"/>
            <p:cNvSpPr/>
            <p:nvPr/>
          </p:nvSpPr>
          <p:spPr>
            <a:xfrm>
              <a:off x="1000550" y="3894900"/>
              <a:ext cx="250500" cy="114600"/>
            </a:xfrm>
            <a:custGeom>
              <a:avLst/>
              <a:gdLst/>
              <a:ahLst/>
              <a:cxnLst/>
              <a:rect l="l" t="t" r="r" b="b"/>
              <a:pathLst>
                <a:path w="10020" h="4584" extrusionOk="0">
                  <a:moveTo>
                    <a:pt x="7730" y="1"/>
                  </a:moveTo>
                  <a:cubicBezTo>
                    <a:pt x="6960" y="1"/>
                    <a:pt x="6335" y="627"/>
                    <a:pt x="6335" y="1396"/>
                  </a:cubicBezTo>
                  <a:lnTo>
                    <a:pt x="6335" y="1794"/>
                  </a:lnTo>
                  <a:lnTo>
                    <a:pt x="5878" y="1794"/>
                  </a:lnTo>
                  <a:cubicBezTo>
                    <a:pt x="5109" y="1794"/>
                    <a:pt x="4483" y="2421"/>
                    <a:pt x="4483" y="3189"/>
                  </a:cubicBezTo>
                  <a:lnTo>
                    <a:pt x="4483" y="3587"/>
                  </a:lnTo>
                  <a:lnTo>
                    <a:pt x="1336" y="3587"/>
                  </a:lnTo>
                  <a:cubicBezTo>
                    <a:pt x="706" y="3587"/>
                    <a:pt x="172" y="4007"/>
                    <a:pt x="0" y="4584"/>
                  </a:cubicBezTo>
                  <a:lnTo>
                    <a:pt x="7730" y="4584"/>
                  </a:lnTo>
                  <a:cubicBezTo>
                    <a:pt x="8992" y="4584"/>
                    <a:pt x="10020" y="3556"/>
                    <a:pt x="10020" y="2292"/>
                  </a:cubicBezTo>
                  <a:cubicBezTo>
                    <a:pt x="10020" y="1029"/>
                    <a:pt x="8992" y="1"/>
                    <a:pt x="7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6"/>
            <p:cNvSpPr/>
            <p:nvPr/>
          </p:nvSpPr>
          <p:spPr>
            <a:xfrm>
              <a:off x="1000550" y="3939750"/>
              <a:ext cx="48700" cy="24925"/>
            </a:xfrm>
            <a:custGeom>
              <a:avLst/>
              <a:gdLst/>
              <a:ahLst/>
              <a:cxnLst/>
              <a:rect l="l" t="t" r="r" b="b"/>
              <a:pathLst>
                <a:path w="1948" h="997" extrusionOk="0">
                  <a:moveTo>
                    <a:pt x="0" y="0"/>
                  </a:moveTo>
                  <a:cubicBezTo>
                    <a:pt x="172" y="575"/>
                    <a:pt x="706" y="996"/>
                    <a:pt x="1336" y="996"/>
                  </a:cubicBezTo>
                  <a:lnTo>
                    <a:pt x="1947" y="996"/>
                  </a:lnTo>
                  <a:cubicBezTo>
                    <a:pt x="1715" y="714"/>
                    <a:pt x="1552" y="374"/>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6"/>
            <p:cNvSpPr/>
            <p:nvPr/>
          </p:nvSpPr>
          <p:spPr>
            <a:xfrm>
              <a:off x="1058075" y="3939750"/>
              <a:ext cx="47200" cy="24925"/>
            </a:xfrm>
            <a:custGeom>
              <a:avLst/>
              <a:gdLst/>
              <a:ahLst/>
              <a:cxnLst/>
              <a:rect l="l" t="t" r="r" b="b"/>
              <a:pathLst>
                <a:path w="1888" h="997" extrusionOk="0">
                  <a:moveTo>
                    <a:pt x="1" y="0"/>
                  </a:moveTo>
                  <a:cubicBezTo>
                    <a:pt x="173" y="575"/>
                    <a:pt x="706" y="996"/>
                    <a:pt x="1337" y="996"/>
                  </a:cubicBezTo>
                  <a:lnTo>
                    <a:pt x="1423" y="996"/>
                  </a:lnTo>
                  <a:cubicBezTo>
                    <a:pt x="1491" y="622"/>
                    <a:pt x="1655" y="282"/>
                    <a:pt x="1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6"/>
            <p:cNvSpPr/>
            <p:nvPr/>
          </p:nvSpPr>
          <p:spPr>
            <a:xfrm>
              <a:off x="1148950" y="4074000"/>
              <a:ext cx="156900" cy="57775"/>
            </a:xfrm>
            <a:custGeom>
              <a:avLst/>
              <a:gdLst/>
              <a:ahLst/>
              <a:cxnLst/>
              <a:rect l="l" t="t" r="r" b="b"/>
              <a:pathLst>
                <a:path w="6276" h="2311" extrusionOk="0">
                  <a:moveTo>
                    <a:pt x="3872" y="1"/>
                  </a:moveTo>
                  <a:cubicBezTo>
                    <a:pt x="3777" y="5"/>
                    <a:pt x="3682" y="10"/>
                    <a:pt x="3585" y="10"/>
                  </a:cubicBezTo>
                  <a:lnTo>
                    <a:pt x="3025" y="10"/>
                  </a:lnTo>
                  <a:lnTo>
                    <a:pt x="3581" y="1513"/>
                  </a:lnTo>
                  <a:lnTo>
                    <a:pt x="2865" y="1513"/>
                  </a:lnTo>
                  <a:cubicBezTo>
                    <a:pt x="2659" y="1513"/>
                    <a:pt x="2471" y="1382"/>
                    <a:pt x="2399" y="1187"/>
                  </a:cubicBezTo>
                  <a:lnTo>
                    <a:pt x="1964" y="10"/>
                  </a:lnTo>
                  <a:lnTo>
                    <a:pt x="1115" y="10"/>
                  </a:lnTo>
                  <a:lnTo>
                    <a:pt x="1422" y="843"/>
                  </a:lnTo>
                  <a:cubicBezTo>
                    <a:pt x="1480" y="997"/>
                    <a:pt x="1457" y="1164"/>
                    <a:pt x="1364" y="1299"/>
                  </a:cubicBezTo>
                  <a:cubicBezTo>
                    <a:pt x="1268" y="1435"/>
                    <a:pt x="1121" y="1513"/>
                    <a:pt x="955" y="1513"/>
                  </a:cubicBezTo>
                  <a:lnTo>
                    <a:pt x="1" y="1513"/>
                  </a:lnTo>
                  <a:lnTo>
                    <a:pt x="1" y="2310"/>
                  </a:lnTo>
                  <a:lnTo>
                    <a:pt x="955" y="2310"/>
                  </a:lnTo>
                  <a:cubicBezTo>
                    <a:pt x="1321" y="2310"/>
                    <a:pt x="1667" y="2155"/>
                    <a:pt x="1911" y="1887"/>
                  </a:cubicBezTo>
                  <a:cubicBezTo>
                    <a:pt x="2151" y="2150"/>
                    <a:pt x="2497" y="2310"/>
                    <a:pt x="2865" y="2310"/>
                  </a:cubicBezTo>
                  <a:lnTo>
                    <a:pt x="6275" y="2310"/>
                  </a:lnTo>
                  <a:lnTo>
                    <a:pt x="6275" y="1513"/>
                  </a:lnTo>
                  <a:lnTo>
                    <a:pt x="4776" y="1513"/>
                  </a:lnTo>
                  <a:cubicBezTo>
                    <a:pt x="4570" y="1513"/>
                    <a:pt x="4381" y="1382"/>
                    <a:pt x="4310" y="1187"/>
                  </a:cubicBezTo>
                  <a:lnTo>
                    <a:pt x="38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6"/>
            <p:cNvSpPr/>
            <p:nvPr/>
          </p:nvSpPr>
          <p:spPr>
            <a:xfrm>
              <a:off x="1249775" y="3805300"/>
              <a:ext cx="90925" cy="181775"/>
            </a:xfrm>
            <a:custGeom>
              <a:avLst/>
              <a:gdLst/>
              <a:ahLst/>
              <a:cxnLst/>
              <a:rect l="l" t="t" r="r" b="b"/>
              <a:pathLst>
                <a:path w="3637" h="7271" extrusionOk="0">
                  <a:moveTo>
                    <a:pt x="2242" y="0"/>
                  </a:moveTo>
                  <a:cubicBezTo>
                    <a:pt x="1619" y="0"/>
                    <a:pt x="1081" y="405"/>
                    <a:pt x="906" y="995"/>
                  </a:cubicBezTo>
                  <a:lnTo>
                    <a:pt x="1" y="995"/>
                  </a:lnTo>
                  <a:lnTo>
                    <a:pt x="1" y="1793"/>
                  </a:lnTo>
                  <a:lnTo>
                    <a:pt x="716" y="1793"/>
                  </a:lnTo>
                  <a:lnTo>
                    <a:pt x="197" y="3983"/>
                  </a:lnTo>
                  <a:cubicBezTo>
                    <a:pt x="604" y="4506"/>
                    <a:pt x="848" y="5164"/>
                    <a:pt x="848" y="5876"/>
                  </a:cubicBezTo>
                  <a:cubicBezTo>
                    <a:pt x="848" y="6645"/>
                    <a:pt x="1474" y="7271"/>
                    <a:pt x="2242" y="7271"/>
                  </a:cubicBezTo>
                  <a:cubicBezTo>
                    <a:pt x="3011" y="7271"/>
                    <a:pt x="3637" y="6645"/>
                    <a:pt x="3637" y="5876"/>
                  </a:cubicBezTo>
                  <a:lnTo>
                    <a:pt x="3637" y="1395"/>
                  </a:lnTo>
                  <a:cubicBezTo>
                    <a:pt x="3637" y="625"/>
                    <a:pt x="3011" y="0"/>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66"/>
          <p:cNvGrpSpPr/>
          <p:nvPr/>
        </p:nvGrpSpPr>
        <p:grpSpPr>
          <a:xfrm>
            <a:off x="7803275" y="3241075"/>
            <a:ext cx="340175" cy="327600"/>
            <a:chOff x="7803275" y="3241075"/>
            <a:chExt cx="340175" cy="327600"/>
          </a:xfrm>
        </p:grpSpPr>
        <p:sp>
          <p:nvSpPr>
            <p:cNvPr id="891" name="Google Shape;891;p66"/>
            <p:cNvSpPr/>
            <p:nvPr/>
          </p:nvSpPr>
          <p:spPr>
            <a:xfrm>
              <a:off x="7803275" y="3398500"/>
              <a:ext cx="93950" cy="25050"/>
            </a:xfrm>
            <a:custGeom>
              <a:avLst/>
              <a:gdLst/>
              <a:ahLst/>
              <a:cxnLst/>
              <a:rect l="l" t="t" r="r" b="b"/>
              <a:pathLst>
                <a:path w="3758" h="1002" extrusionOk="0">
                  <a:moveTo>
                    <a:pt x="0" y="1"/>
                  </a:moveTo>
                  <a:cubicBezTo>
                    <a:pt x="172" y="579"/>
                    <a:pt x="710" y="1001"/>
                    <a:pt x="1344" y="1001"/>
                  </a:cubicBezTo>
                  <a:lnTo>
                    <a:pt x="3757" y="1001"/>
                  </a:lnTo>
                  <a:cubicBezTo>
                    <a:pt x="3522" y="719"/>
                    <a:pt x="3357" y="376"/>
                    <a:pt x="3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6"/>
            <p:cNvSpPr/>
            <p:nvPr/>
          </p:nvSpPr>
          <p:spPr>
            <a:xfrm>
              <a:off x="7849675" y="3353525"/>
              <a:ext cx="204300" cy="70025"/>
            </a:xfrm>
            <a:custGeom>
              <a:avLst/>
              <a:gdLst/>
              <a:ahLst/>
              <a:cxnLst/>
              <a:rect l="l" t="t" r="r" b="b"/>
              <a:pathLst>
                <a:path w="8172" h="2801" extrusionOk="0">
                  <a:moveTo>
                    <a:pt x="1344" y="0"/>
                  </a:moveTo>
                  <a:cubicBezTo>
                    <a:pt x="710" y="0"/>
                    <a:pt x="173" y="423"/>
                    <a:pt x="1" y="1001"/>
                  </a:cubicBezTo>
                  <a:lnTo>
                    <a:pt x="2193" y="1001"/>
                  </a:lnTo>
                  <a:lnTo>
                    <a:pt x="2193" y="1401"/>
                  </a:lnTo>
                  <a:cubicBezTo>
                    <a:pt x="2193" y="2172"/>
                    <a:pt x="2821" y="2800"/>
                    <a:pt x="3593" y="2800"/>
                  </a:cubicBezTo>
                  <a:lnTo>
                    <a:pt x="6771" y="2800"/>
                  </a:lnTo>
                  <a:cubicBezTo>
                    <a:pt x="7544" y="2800"/>
                    <a:pt x="8171" y="2172"/>
                    <a:pt x="8171" y="1401"/>
                  </a:cubicBezTo>
                  <a:cubicBezTo>
                    <a:pt x="8171" y="628"/>
                    <a:pt x="7544" y="0"/>
                    <a:pt x="6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6"/>
            <p:cNvSpPr/>
            <p:nvPr/>
          </p:nvSpPr>
          <p:spPr>
            <a:xfrm>
              <a:off x="7964025" y="3487975"/>
              <a:ext cx="111200" cy="80700"/>
            </a:xfrm>
            <a:custGeom>
              <a:avLst/>
              <a:gdLst/>
              <a:ahLst/>
              <a:cxnLst/>
              <a:rect l="l" t="t" r="r" b="b"/>
              <a:pathLst>
                <a:path w="4448" h="3228" extrusionOk="0">
                  <a:moveTo>
                    <a:pt x="2597" y="0"/>
                  </a:moveTo>
                  <a:cubicBezTo>
                    <a:pt x="2465" y="12"/>
                    <a:pt x="2333" y="20"/>
                    <a:pt x="2198" y="20"/>
                  </a:cubicBezTo>
                  <a:lnTo>
                    <a:pt x="1800" y="20"/>
                  </a:lnTo>
                  <a:lnTo>
                    <a:pt x="1800" y="2431"/>
                  </a:lnTo>
                  <a:lnTo>
                    <a:pt x="797" y="2431"/>
                  </a:lnTo>
                  <a:lnTo>
                    <a:pt x="797" y="20"/>
                  </a:lnTo>
                  <a:lnTo>
                    <a:pt x="1" y="20"/>
                  </a:lnTo>
                  <a:lnTo>
                    <a:pt x="1" y="3228"/>
                  </a:lnTo>
                  <a:lnTo>
                    <a:pt x="4447" y="3228"/>
                  </a:lnTo>
                  <a:lnTo>
                    <a:pt x="4447" y="2431"/>
                  </a:lnTo>
                  <a:lnTo>
                    <a:pt x="2597" y="2431"/>
                  </a:lnTo>
                  <a:lnTo>
                    <a:pt x="25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6"/>
            <p:cNvSpPr/>
            <p:nvPr/>
          </p:nvSpPr>
          <p:spPr>
            <a:xfrm>
              <a:off x="7936825" y="3241075"/>
              <a:ext cx="206625" cy="227450"/>
            </a:xfrm>
            <a:custGeom>
              <a:avLst/>
              <a:gdLst/>
              <a:ahLst/>
              <a:cxnLst/>
              <a:rect l="l" t="t" r="r" b="b"/>
              <a:pathLst>
                <a:path w="8265" h="9098" extrusionOk="0">
                  <a:moveTo>
                    <a:pt x="5535" y="0"/>
                  </a:moveTo>
                  <a:cubicBezTo>
                    <a:pt x="4762" y="0"/>
                    <a:pt x="4135" y="628"/>
                    <a:pt x="4135" y="1399"/>
                  </a:cubicBezTo>
                  <a:lnTo>
                    <a:pt x="4135" y="3870"/>
                  </a:lnTo>
                  <a:cubicBezTo>
                    <a:pt x="4925" y="4204"/>
                    <a:pt x="5484" y="4987"/>
                    <a:pt x="5484" y="5898"/>
                  </a:cubicBezTo>
                  <a:cubicBezTo>
                    <a:pt x="5484" y="7110"/>
                    <a:pt x="4498" y="8097"/>
                    <a:pt x="3286" y="8097"/>
                  </a:cubicBezTo>
                  <a:lnTo>
                    <a:pt x="0" y="8097"/>
                  </a:lnTo>
                  <a:cubicBezTo>
                    <a:pt x="234" y="8379"/>
                    <a:pt x="400" y="8722"/>
                    <a:pt x="470" y="9098"/>
                  </a:cubicBezTo>
                  <a:lnTo>
                    <a:pt x="3286" y="9098"/>
                  </a:lnTo>
                  <a:cubicBezTo>
                    <a:pt x="5051" y="9098"/>
                    <a:pt x="6486" y="7662"/>
                    <a:pt x="6486" y="5899"/>
                  </a:cubicBezTo>
                  <a:cubicBezTo>
                    <a:pt x="6486" y="5653"/>
                    <a:pt x="6458" y="5409"/>
                    <a:pt x="6403" y="5172"/>
                  </a:cubicBezTo>
                  <a:lnTo>
                    <a:pt x="5623" y="1799"/>
                  </a:lnTo>
                  <a:lnTo>
                    <a:pt x="8264" y="1799"/>
                  </a:lnTo>
                  <a:lnTo>
                    <a:pt x="8264" y="1003"/>
                  </a:lnTo>
                  <a:lnTo>
                    <a:pt x="8264" y="1001"/>
                  </a:lnTo>
                  <a:lnTo>
                    <a:pt x="6877" y="1001"/>
                  </a:lnTo>
                  <a:cubicBezTo>
                    <a:pt x="6705" y="423"/>
                    <a:pt x="6169"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66"/>
          <p:cNvGrpSpPr/>
          <p:nvPr/>
        </p:nvGrpSpPr>
        <p:grpSpPr>
          <a:xfrm>
            <a:off x="7054975" y="3241400"/>
            <a:ext cx="340125" cy="295000"/>
            <a:chOff x="7054975" y="3241400"/>
            <a:chExt cx="340125" cy="295000"/>
          </a:xfrm>
        </p:grpSpPr>
        <p:sp>
          <p:nvSpPr>
            <p:cNvPr id="896" name="Google Shape;896;p66"/>
            <p:cNvSpPr/>
            <p:nvPr/>
          </p:nvSpPr>
          <p:spPr>
            <a:xfrm>
              <a:off x="7114325" y="3331700"/>
              <a:ext cx="59125" cy="25275"/>
            </a:xfrm>
            <a:custGeom>
              <a:avLst/>
              <a:gdLst/>
              <a:ahLst/>
              <a:cxnLst/>
              <a:rect l="l" t="t" r="r" b="b"/>
              <a:pathLst>
                <a:path w="2365" h="1011" extrusionOk="0">
                  <a:moveTo>
                    <a:pt x="1" y="1"/>
                  </a:moveTo>
                  <a:cubicBezTo>
                    <a:pt x="174" y="584"/>
                    <a:pt x="713" y="1011"/>
                    <a:pt x="1352" y="1011"/>
                  </a:cubicBezTo>
                  <a:lnTo>
                    <a:pt x="2365" y="1011"/>
                  </a:lnTo>
                  <a:cubicBezTo>
                    <a:pt x="2128" y="725"/>
                    <a:pt x="1962" y="380"/>
                    <a:pt x="1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6"/>
            <p:cNvSpPr/>
            <p:nvPr/>
          </p:nvSpPr>
          <p:spPr>
            <a:xfrm>
              <a:off x="7136950" y="3286575"/>
              <a:ext cx="159225" cy="70400"/>
            </a:xfrm>
            <a:custGeom>
              <a:avLst/>
              <a:gdLst/>
              <a:ahLst/>
              <a:cxnLst/>
              <a:rect l="l" t="t" r="r" b="b"/>
              <a:pathLst>
                <a:path w="6369" h="2816" extrusionOk="0">
                  <a:moveTo>
                    <a:pt x="3555" y="1009"/>
                  </a:moveTo>
                  <a:lnTo>
                    <a:pt x="3555" y="1806"/>
                  </a:lnTo>
                  <a:lnTo>
                    <a:pt x="2756" y="1806"/>
                  </a:lnTo>
                  <a:lnTo>
                    <a:pt x="2756" y="1009"/>
                  </a:lnTo>
                  <a:close/>
                  <a:moveTo>
                    <a:pt x="5360" y="1009"/>
                  </a:moveTo>
                  <a:lnTo>
                    <a:pt x="5360" y="1806"/>
                  </a:lnTo>
                  <a:lnTo>
                    <a:pt x="4563" y="1806"/>
                  </a:lnTo>
                  <a:lnTo>
                    <a:pt x="4563" y="1009"/>
                  </a:lnTo>
                  <a:close/>
                  <a:moveTo>
                    <a:pt x="0" y="1"/>
                  </a:moveTo>
                  <a:cubicBezTo>
                    <a:pt x="172" y="583"/>
                    <a:pt x="712" y="1009"/>
                    <a:pt x="1349" y="1009"/>
                  </a:cubicBezTo>
                  <a:lnTo>
                    <a:pt x="1748" y="1009"/>
                  </a:lnTo>
                  <a:lnTo>
                    <a:pt x="1748" y="1407"/>
                  </a:lnTo>
                  <a:cubicBezTo>
                    <a:pt x="1748" y="2183"/>
                    <a:pt x="2379" y="2816"/>
                    <a:pt x="3156" y="2816"/>
                  </a:cubicBezTo>
                  <a:lnTo>
                    <a:pt x="4961" y="2816"/>
                  </a:lnTo>
                  <a:cubicBezTo>
                    <a:pt x="5737" y="2816"/>
                    <a:pt x="6368" y="2183"/>
                    <a:pt x="6368" y="1407"/>
                  </a:cubicBezTo>
                  <a:cubicBezTo>
                    <a:pt x="6368" y="632"/>
                    <a:pt x="5737" y="1"/>
                    <a:pt x="4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6"/>
            <p:cNvSpPr/>
            <p:nvPr/>
          </p:nvSpPr>
          <p:spPr>
            <a:xfrm>
              <a:off x="7054975" y="3286575"/>
              <a:ext cx="73350" cy="25225"/>
            </a:xfrm>
            <a:custGeom>
              <a:avLst/>
              <a:gdLst/>
              <a:ahLst/>
              <a:cxnLst/>
              <a:rect l="l" t="t" r="r" b="b"/>
              <a:pathLst>
                <a:path w="2934" h="1009" extrusionOk="0">
                  <a:moveTo>
                    <a:pt x="1" y="1"/>
                  </a:moveTo>
                  <a:cubicBezTo>
                    <a:pt x="173" y="583"/>
                    <a:pt x="713" y="1009"/>
                    <a:pt x="1350" y="1009"/>
                  </a:cubicBezTo>
                  <a:lnTo>
                    <a:pt x="2933" y="1009"/>
                  </a:lnTo>
                  <a:cubicBezTo>
                    <a:pt x="2696" y="724"/>
                    <a:pt x="2530" y="379"/>
                    <a:pt x="2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6"/>
            <p:cNvSpPr/>
            <p:nvPr/>
          </p:nvSpPr>
          <p:spPr>
            <a:xfrm>
              <a:off x="7194550" y="3422000"/>
              <a:ext cx="100300" cy="114400"/>
            </a:xfrm>
            <a:custGeom>
              <a:avLst/>
              <a:gdLst/>
              <a:ahLst/>
              <a:cxnLst/>
              <a:rect l="l" t="t" r="r" b="b"/>
              <a:pathLst>
                <a:path w="4012" h="4576" extrusionOk="0">
                  <a:moveTo>
                    <a:pt x="1" y="1"/>
                  </a:moveTo>
                  <a:lnTo>
                    <a:pt x="1" y="4576"/>
                  </a:lnTo>
                  <a:lnTo>
                    <a:pt x="4011" y="4576"/>
                  </a:lnTo>
                  <a:lnTo>
                    <a:pt x="4011" y="3779"/>
                  </a:lnTo>
                  <a:lnTo>
                    <a:pt x="2605" y="3779"/>
                  </a:lnTo>
                  <a:lnTo>
                    <a:pt x="2605" y="1"/>
                  </a:lnTo>
                  <a:lnTo>
                    <a:pt x="1808" y="1"/>
                  </a:lnTo>
                  <a:lnTo>
                    <a:pt x="1808" y="3779"/>
                  </a:lnTo>
                  <a:lnTo>
                    <a:pt x="798" y="3779"/>
                  </a:lnTo>
                  <a:lnTo>
                    <a:pt x="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6"/>
            <p:cNvSpPr/>
            <p:nvPr/>
          </p:nvSpPr>
          <p:spPr>
            <a:xfrm>
              <a:off x="7159500" y="3241400"/>
              <a:ext cx="235600" cy="160700"/>
            </a:xfrm>
            <a:custGeom>
              <a:avLst/>
              <a:gdLst/>
              <a:ahLst/>
              <a:cxnLst/>
              <a:rect l="l" t="t" r="r" b="b"/>
              <a:pathLst>
                <a:path w="9424" h="6428" extrusionOk="0">
                  <a:moveTo>
                    <a:pt x="6318" y="1"/>
                  </a:moveTo>
                  <a:cubicBezTo>
                    <a:pt x="5789" y="1"/>
                    <a:pt x="5361" y="430"/>
                    <a:pt x="5361" y="958"/>
                  </a:cubicBezTo>
                  <a:lnTo>
                    <a:pt x="5361" y="1436"/>
                  </a:lnTo>
                  <a:cubicBezTo>
                    <a:pt x="5909" y="1839"/>
                    <a:pt x="6265" y="2485"/>
                    <a:pt x="6265" y="3214"/>
                  </a:cubicBezTo>
                  <a:cubicBezTo>
                    <a:pt x="6265" y="4431"/>
                    <a:pt x="5275" y="5420"/>
                    <a:pt x="4059" y="5420"/>
                  </a:cubicBezTo>
                  <a:lnTo>
                    <a:pt x="1" y="5420"/>
                  </a:lnTo>
                  <a:cubicBezTo>
                    <a:pt x="173" y="6002"/>
                    <a:pt x="713" y="6428"/>
                    <a:pt x="1350" y="6428"/>
                  </a:cubicBezTo>
                  <a:lnTo>
                    <a:pt x="4059" y="6428"/>
                  </a:lnTo>
                  <a:cubicBezTo>
                    <a:pt x="5832" y="6428"/>
                    <a:pt x="7273" y="4986"/>
                    <a:pt x="7273" y="3214"/>
                  </a:cubicBezTo>
                  <a:lnTo>
                    <a:pt x="7273" y="1356"/>
                  </a:lnTo>
                  <a:lnTo>
                    <a:pt x="9424" y="1356"/>
                  </a:lnTo>
                  <a:lnTo>
                    <a:pt x="9424" y="559"/>
                  </a:lnTo>
                  <a:lnTo>
                    <a:pt x="7185" y="559"/>
                  </a:lnTo>
                  <a:cubicBezTo>
                    <a:pt x="7035" y="230"/>
                    <a:pt x="6702" y="1"/>
                    <a:pt x="6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66"/>
          <p:cNvGrpSpPr/>
          <p:nvPr/>
        </p:nvGrpSpPr>
        <p:grpSpPr>
          <a:xfrm>
            <a:off x="6306675" y="3241300"/>
            <a:ext cx="340150" cy="316500"/>
            <a:chOff x="6306675" y="3241300"/>
            <a:chExt cx="340150" cy="316500"/>
          </a:xfrm>
        </p:grpSpPr>
        <p:sp>
          <p:nvSpPr>
            <p:cNvPr id="902" name="Google Shape;902;p66"/>
            <p:cNvSpPr/>
            <p:nvPr/>
          </p:nvSpPr>
          <p:spPr>
            <a:xfrm>
              <a:off x="6441875" y="3241300"/>
              <a:ext cx="204950" cy="227875"/>
            </a:xfrm>
            <a:custGeom>
              <a:avLst/>
              <a:gdLst/>
              <a:ahLst/>
              <a:cxnLst/>
              <a:rect l="l" t="t" r="r" b="b"/>
              <a:pathLst>
                <a:path w="8198" h="9115" extrusionOk="0">
                  <a:moveTo>
                    <a:pt x="4961" y="1943"/>
                  </a:moveTo>
                  <a:lnTo>
                    <a:pt x="4961" y="2740"/>
                  </a:lnTo>
                  <a:lnTo>
                    <a:pt x="4164" y="2740"/>
                  </a:lnTo>
                  <a:lnTo>
                    <a:pt x="4164" y="1943"/>
                  </a:lnTo>
                  <a:close/>
                  <a:moveTo>
                    <a:pt x="7202" y="1943"/>
                  </a:moveTo>
                  <a:lnTo>
                    <a:pt x="7202" y="2740"/>
                  </a:lnTo>
                  <a:lnTo>
                    <a:pt x="6405" y="2740"/>
                  </a:lnTo>
                  <a:lnTo>
                    <a:pt x="6405" y="1943"/>
                  </a:lnTo>
                  <a:close/>
                  <a:moveTo>
                    <a:pt x="3168" y="0"/>
                  </a:moveTo>
                  <a:cubicBezTo>
                    <a:pt x="3168" y="489"/>
                    <a:pt x="3372" y="932"/>
                    <a:pt x="3696" y="1249"/>
                  </a:cubicBezTo>
                  <a:cubicBezTo>
                    <a:pt x="3375" y="1504"/>
                    <a:pt x="3168" y="1898"/>
                    <a:pt x="3168" y="2341"/>
                  </a:cubicBezTo>
                  <a:lnTo>
                    <a:pt x="3168" y="3735"/>
                  </a:lnTo>
                  <a:lnTo>
                    <a:pt x="4982" y="3735"/>
                  </a:lnTo>
                  <a:cubicBezTo>
                    <a:pt x="6190" y="3735"/>
                    <a:pt x="7190" y="4699"/>
                    <a:pt x="7202" y="5905"/>
                  </a:cubicBezTo>
                  <a:cubicBezTo>
                    <a:pt x="7213" y="7123"/>
                    <a:pt x="6226" y="8118"/>
                    <a:pt x="5011" y="8118"/>
                  </a:cubicBezTo>
                  <a:lnTo>
                    <a:pt x="1" y="8118"/>
                  </a:lnTo>
                  <a:cubicBezTo>
                    <a:pt x="173" y="8693"/>
                    <a:pt x="707" y="9114"/>
                    <a:pt x="1337" y="9114"/>
                  </a:cubicBezTo>
                  <a:lnTo>
                    <a:pt x="5011" y="9114"/>
                  </a:lnTo>
                  <a:cubicBezTo>
                    <a:pt x="6771" y="9114"/>
                    <a:pt x="8197" y="7686"/>
                    <a:pt x="8197" y="5926"/>
                  </a:cubicBezTo>
                  <a:lnTo>
                    <a:pt x="8197" y="2341"/>
                  </a:lnTo>
                  <a:cubicBezTo>
                    <a:pt x="8197" y="1898"/>
                    <a:pt x="7992" y="1504"/>
                    <a:pt x="7670" y="1249"/>
                  </a:cubicBezTo>
                  <a:cubicBezTo>
                    <a:pt x="7995" y="932"/>
                    <a:pt x="8197" y="489"/>
                    <a:pt x="8197" y="0"/>
                  </a:cubicBezTo>
                  <a:lnTo>
                    <a:pt x="7400" y="0"/>
                  </a:lnTo>
                  <a:cubicBezTo>
                    <a:pt x="7400" y="523"/>
                    <a:pt x="6976" y="947"/>
                    <a:pt x="6454" y="947"/>
                  </a:cubicBezTo>
                  <a:lnTo>
                    <a:pt x="4911" y="947"/>
                  </a:lnTo>
                  <a:cubicBezTo>
                    <a:pt x="4390" y="947"/>
                    <a:pt x="3965" y="523"/>
                    <a:pt x="3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6"/>
            <p:cNvSpPr/>
            <p:nvPr/>
          </p:nvSpPr>
          <p:spPr>
            <a:xfrm>
              <a:off x="6306675" y="3399400"/>
              <a:ext cx="36000" cy="24925"/>
            </a:xfrm>
            <a:custGeom>
              <a:avLst/>
              <a:gdLst/>
              <a:ahLst/>
              <a:cxnLst/>
              <a:rect l="l" t="t" r="r" b="b"/>
              <a:pathLst>
                <a:path w="1440" h="997" extrusionOk="0">
                  <a:moveTo>
                    <a:pt x="1" y="1"/>
                  </a:moveTo>
                  <a:cubicBezTo>
                    <a:pt x="173" y="576"/>
                    <a:pt x="706" y="997"/>
                    <a:pt x="1337" y="997"/>
                  </a:cubicBezTo>
                  <a:lnTo>
                    <a:pt x="1439" y="997"/>
                  </a:lnTo>
                  <a:cubicBezTo>
                    <a:pt x="1207" y="715"/>
                    <a:pt x="1044" y="375"/>
                    <a:pt x="9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6"/>
            <p:cNvSpPr/>
            <p:nvPr/>
          </p:nvSpPr>
          <p:spPr>
            <a:xfrm>
              <a:off x="6397800" y="3354575"/>
              <a:ext cx="34525" cy="24925"/>
            </a:xfrm>
            <a:custGeom>
              <a:avLst/>
              <a:gdLst/>
              <a:ahLst/>
              <a:cxnLst/>
              <a:rect l="l" t="t" r="r" b="b"/>
              <a:pathLst>
                <a:path w="1381" h="997" extrusionOk="0">
                  <a:moveTo>
                    <a:pt x="1" y="1"/>
                  </a:moveTo>
                  <a:cubicBezTo>
                    <a:pt x="173" y="577"/>
                    <a:pt x="706" y="997"/>
                    <a:pt x="1337" y="997"/>
                  </a:cubicBezTo>
                  <a:lnTo>
                    <a:pt x="1381" y="997"/>
                  </a:lnTo>
                  <a:cubicBezTo>
                    <a:pt x="1148" y="715"/>
                    <a:pt x="984" y="375"/>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6"/>
            <p:cNvSpPr/>
            <p:nvPr/>
          </p:nvSpPr>
          <p:spPr>
            <a:xfrm>
              <a:off x="6352975" y="3354575"/>
              <a:ext cx="36025" cy="24925"/>
            </a:xfrm>
            <a:custGeom>
              <a:avLst/>
              <a:gdLst/>
              <a:ahLst/>
              <a:cxnLst/>
              <a:rect l="l" t="t" r="r" b="b"/>
              <a:pathLst>
                <a:path w="1441" h="997" extrusionOk="0">
                  <a:moveTo>
                    <a:pt x="1" y="1"/>
                  </a:moveTo>
                  <a:cubicBezTo>
                    <a:pt x="173" y="577"/>
                    <a:pt x="707" y="997"/>
                    <a:pt x="1337" y="997"/>
                  </a:cubicBezTo>
                  <a:lnTo>
                    <a:pt x="1441" y="997"/>
                  </a:lnTo>
                  <a:cubicBezTo>
                    <a:pt x="1208" y="716"/>
                    <a:pt x="1044" y="375"/>
                    <a:pt x="9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6"/>
            <p:cNvSpPr/>
            <p:nvPr/>
          </p:nvSpPr>
          <p:spPr>
            <a:xfrm>
              <a:off x="6396300" y="3399400"/>
              <a:ext cx="36025" cy="24925"/>
            </a:xfrm>
            <a:custGeom>
              <a:avLst/>
              <a:gdLst/>
              <a:ahLst/>
              <a:cxnLst/>
              <a:rect l="l" t="t" r="r" b="b"/>
              <a:pathLst>
                <a:path w="1441" h="997" extrusionOk="0">
                  <a:moveTo>
                    <a:pt x="1" y="1"/>
                  </a:moveTo>
                  <a:cubicBezTo>
                    <a:pt x="173" y="576"/>
                    <a:pt x="707" y="997"/>
                    <a:pt x="1336" y="997"/>
                  </a:cubicBezTo>
                  <a:lnTo>
                    <a:pt x="1441" y="997"/>
                  </a:lnTo>
                  <a:cubicBezTo>
                    <a:pt x="1208" y="715"/>
                    <a:pt x="1044" y="375"/>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6"/>
            <p:cNvSpPr/>
            <p:nvPr/>
          </p:nvSpPr>
          <p:spPr>
            <a:xfrm>
              <a:off x="6351500" y="3399400"/>
              <a:ext cx="36000" cy="24925"/>
            </a:xfrm>
            <a:custGeom>
              <a:avLst/>
              <a:gdLst/>
              <a:ahLst/>
              <a:cxnLst/>
              <a:rect l="l" t="t" r="r" b="b"/>
              <a:pathLst>
                <a:path w="1440" h="997" extrusionOk="0">
                  <a:moveTo>
                    <a:pt x="1" y="1"/>
                  </a:moveTo>
                  <a:cubicBezTo>
                    <a:pt x="173" y="576"/>
                    <a:pt x="706" y="997"/>
                    <a:pt x="1337" y="997"/>
                  </a:cubicBezTo>
                  <a:lnTo>
                    <a:pt x="1439" y="997"/>
                  </a:lnTo>
                  <a:cubicBezTo>
                    <a:pt x="1207" y="715"/>
                    <a:pt x="1042" y="375"/>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6"/>
            <p:cNvSpPr/>
            <p:nvPr/>
          </p:nvSpPr>
          <p:spPr>
            <a:xfrm>
              <a:off x="6441125" y="3354575"/>
              <a:ext cx="160900" cy="69750"/>
            </a:xfrm>
            <a:custGeom>
              <a:avLst/>
              <a:gdLst/>
              <a:ahLst/>
              <a:cxnLst/>
              <a:rect l="l" t="t" r="r" b="b"/>
              <a:pathLst>
                <a:path w="6436" h="2790" extrusionOk="0">
                  <a:moveTo>
                    <a:pt x="1" y="1"/>
                  </a:moveTo>
                  <a:cubicBezTo>
                    <a:pt x="173" y="576"/>
                    <a:pt x="707" y="997"/>
                    <a:pt x="1337" y="997"/>
                  </a:cubicBezTo>
                  <a:lnTo>
                    <a:pt x="1735" y="997"/>
                  </a:lnTo>
                  <a:lnTo>
                    <a:pt x="1735" y="1395"/>
                  </a:lnTo>
                  <a:cubicBezTo>
                    <a:pt x="1735" y="2164"/>
                    <a:pt x="2362" y="2790"/>
                    <a:pt x="3130" y="2790"/>
                  </a:cubicBezTo>
                  <a:lnTo>
                    <a:pt x="5041" y="2790"/>
                  </a:lnTo>
                  <a:cubicBezTo>
                    <a:pt x="5809" y="2790"/>
                    <a:pt x="6435" y="2164"/>
                    <a:pt x="6435" y="1395"/>
                  </a:cubicBezTo>
                  <a:cubicBezTo>
                    <a:pt x="6435" y="627"/>
                    <a:pt x="5809" y="1"/>
                    <a:pt x="5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6"/>
            <p:cNvSpPr/>
            <p:nvPr/>
          </p:nvSpPr>
          <p:spPr>
            <a:xfrm>
              <a:off x="6441125" y="3399400"/>
              <a:ext cx="36025" cy="24925"/>
            </a:xfrm>
            <a:custGeom>
              <a:avLst/>
              <a:gdLst/>
              <a:ahLst/>
              <a:cxnLst/>
              <a:rect l="l" t="t" r="r" b="b"/>
              <a:pathLst>
                <a:path w="1441" h="997" extrusionOk="0">
                  <a:moveTo>
                    <a:pt x="1" y="1"/>
                  </a:moveTo>
                  <a:cubicBezTo>
                    <a:pt x="173" y="576"/>
                    <a:pt x="707" y="997"/>
                    <a:pt x="1337" y="997"/>
                  </a:cubicBezTo>
                  <a:lnTo>
                    <a:pt x="1441" y="997"/>
                  </a:lnTo>
                  <a:cubicBezTo>
                    <a:pt x="1208" y="715"/>
                    <a:pt x="1044" y="375"/>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6"/>
            <p:cNvSpPr/>
            <p:nvPr/>
          </p:nvSpPr>
          <p:spPr>
            <a:xfrm>
              <a:off x="6466275" y="3489075"/>
              <a:ext cx="168100" cy="68725"/>
            </a:xfrm>
            <a:custGeom>
              <a:avLst/>
              <a:gdLst/>
              <a:ahLst/>
              <a:cxnLst/>
              <a:rect l="l" t="t" r="r" b="b"/>
              <a:pathLst>
                <a:path w="6724" h="2749" extrusionOk="0">
                  <a:moveTo>
                    <a:pt x="950" y="0"/>
                  </a:moveTo>
                  <a:lnTo>
                    <a:pt x="1422" y="1282"/>
                  </a:lnTo>
                  <a:cubicBezTo>
                    <a:pt x="1479" y="1437"/>
                    <a:pt x="1458" y="1603"/>
                    <a:pt x="1363" y="1739"/>
                  </a:cubicBezTo>
                  <a:cubicBezTo>
                    <a:pt x="1269" y="1873"/>
                    <a:pt x="1120" y="1952"/>
                    <a:pt x="956" y="1952"/>
                  </a:cubicBezTo>
                  <a:lnTo>
                    <a:pt x="0" y="1952"/>
                  </a:lnTo>
                  <a:lnTo>
                    <a:pt x="0" y="2749"/>
                  </a:lnTo>
                  <a:lnTo>
                    <a:pt x="956" y="2749"/>
                  </a:lnTo>
                  <a:cubicBezTo>
                    <a:pt x="1321" y="2749"/>
                    <a:pt x="1668" y="2593"/>
                    <a:pt x="1911" y="2328"/>
                  </a:cubicBezTo>
                  <a:cubicBezTo>
                    <a:pt x="2153" y="2590"/>
                    <a:pt x="2497" y="2749"/>
                    <a:pt x="2866" y="2749"/>
                  </a:cubicBezTo>
                  <a:lnTo>
                    <a:pt x="6723" y="2749"/>
                  </a:lnTo>
                  <a:lnTo>
                    <a:pt x="6723" y="1952"/>
                  </a:lnTo>
                  <a:lnTo>
                    <a:pt x="4777" y="1952"/>
                  </a:lnTo>
                  <a:cubicBezTo>
                    <a:pt x="4569" y="1952"/>
                    <a:pt x="4382" y="1821"/>
                    <a:pt x="4309" y="1626"/>
                  </a:cubicBezTo>
                  <a:lnTo>
                    <a:pt x="4311" y="1626"/>
                  </a:lnTo>
                  <a:lnTo>
                    <a:pt x="3710" y="0"/>
                  </a:lnTo>
                  <a:lnTo>
                    <a:pt x="2860" y="0"/>
                  </a:lnTo>
                  <a:lnTo>
                    <a:pt x="3582" y="1952"/>
                  </a:lnTo>
                  <a:lnTo>
                    <a:pt x="2866" y="1952"/>
                  </a:lnTo>
                  <a:cubicBezTo>
                    <a:pt x="2658" y="1952"/>
                    <a:pt x="2471" y="1821"/>
                    <a:pt x="2399" y="1626"/>
                  </a:cubicBezTo>
                  <a:lnTo>
                    <a:pt x="2171" y="1007"/>
                  </a:lnTo>
                  <a:lnTo>
                    <a:pt x="1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66"/>
          <p:cNvGrpSpPr/>
          <p:nvPr/>
        </p:nvGrpSpPr>
        <p:grpSpPr>
          <a:xfrm>
            <a:off x="5548650" y="3241000"/>
            <a:ext cx="340175" cy="340175"/>
            <a:chOff x="5548650" y="3241000"/>
            <a:chExt cx="340175" cy="340175"/>
          </a:xfrm>
        </p:grpSpPr>
        <p:sp>
          <p:nvSpPr>
            <p:cNvPr id="912" name="Google Shape;912;p66"/>
            <p:cNvSpPr/>
            <p:nvPr/>
          </p:nvSpPr>
          <p:spPr>
            <a:xfrm>
              <a:off x="5681450" y="3241000"/>
              <a:ext cx="207375" cy="253900"/>
            </a:xfrm>
            <a:custGeom>
              <a:avLst/>
              <a:gdLst/>
              <a:ahLst/>
              <a:cxnLst/>
              <a:rect l="l" t="t" r="r" b="b"/>
              <a:pathLst>
                <a:path w="8295" h="10156" extrusionOk="0">
                  <a:moveTo>
                    <a:pt x="4734" y="947"/>
                  </a:moveTo>
                  <a:lnTo>
                    <a:pt x="4734" y="1744"/>
                  </a:lnTo>
                  <a:lnTo>
                    <a:pt x="3935" y="1744"/>
                  </a:lnTo>
                  <a:lnTo>
                    <a:pt x="3935" y="947"/>
                  </a:lnTo>
                  <a:close/>
                  <a:moveTo>
                    <a:pt x="7348" y="947"/>
                  </a:moveTo>
                  <a:lnTo>
                    <a:pt x="7348" y="1744"/>
                  </a:lnTo>
                  <a:lnTo>
                    <a:pt x="6551" y="1744"/>
                  </a:lnTo>
                  <a:lnTo>
                    <a:pt x="6551" y="947"/>
                  </a:lnTo>
                  <a:close/>
                  <a:moveTo>
                    <a:pt x="4334" y="0"/>
                  </a:moveTo>
                  <a:cubicBezTo>
                    <a:pt x="3593" y="0"/>
                    <a:pt x="2990" y="602"/>
                    <a:pt x="2990" y="1345"/>
                  </a:cubicBezTo>
                  <a:lnTo>
                    <a:pt x="2990" y="2372"/>
                  </a:lnTo>
                  <a:cubicBezTo>
                    <a:pt x="4246" y="2734"/>
                    <a:pt x="5168" y="3895"/>
                    <a:pt x="5168" y="5267"/>
                  </a:cubicBezTo>
                  <a:cubicBezTo>
                    <a:pt x="5168" y="6928"/>
                    <a:pt x="3817" y="8281"/>
                    <a:pt x="2156" y="8281"/>
                  </a:cubicBezTo>
                  <a:lnTo>
                    <a:pt x="0" y="8281"/>
                  </a:lnTo>
                  <a:cubicBezTo>
                    <a:pt x="169" y="8827"/>
                    <a:pt x="681" y="9226"/>
                    <a:pt x="1283" y="9226"/>
                  </a:cubicBezTo>
                  <a:lnTo>
                    <a:pt x="1587" y="9226"/>
                  </a:lnTo>
                  <a:lnTo>
                    <a:pt x="1845" y="10156"/>
                  </a:lnTo>
                  <a:lnTo>
                    <a:pt x="4371" y="10156"/>
                  </a:lnTo>
                  <a:lnTo>
                    <a:pt x="4371" y="9226"/>
                  </a:lnTo>
                  <a:lnTo>
                    <a:pt x="5206" y="9226"/>
                  </a:lnTo>
                  <a:cubicBezTo>
                    <a:pt x="6909" y="9226"/>
                    <a:pt x="8294" y="7842"/>
                    <a:pt x="8294" y="6139"/>
                  </a:cubicBezTo>
                  <a:lnTo>
                    <a:pt x="8294" y="1345"/>
                  </a:lnTo>
                  <a:cubicBezTo>
                    <a:pt x="8294" y="602"/>
                    <a:pt x="7691" y="0"/>
                    <a:pt x="6950" y="0"/>
                  </a:cubicBezTo>
                  <a:cubicBezTo>
                    <a:pt x="6560" y="0"/>
                    <a:pt x="6195" y="129"/>
                    <a:pt x="5891" y="372"/>
                  </a:cubicBezTo>
                  <a:lnTo>
                    <a:pt x="5642" y="572"/>
                  </a:lnTo>
                  <a:lnTo>
                    <a:pt x="5392" y="372"/>
                  </a:lnTo>
                  <a:cubicBezTo>
                    <a:pt x="5088" y="129"/>
                    <a:pt x="4723" y="0"/>
                    <a:pt x="4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6"/>
            <p:cNvSpPr/>
            <p:nvPr/>
          </p:nvSpPr>
          <p:spPr>
            <a:xfrm>
              <a:off x="5592225" y="3360850"/>
              <a:ext cx="57875" cy="23675"/>
            </a:xfrm>
            <a:custGeom>
              <a:avLst/>
              <a:gdLst/>
              <a:ahLst/>
              <a:cxnLst/>
              <a:rect l="l" t="t" r="r" b="b"/>
              <a:pathLst>
                <a:path w="2315" h="947" extrusionOk="0">
                  <a:moveTo>
                    <a:pt x="473" y="0"/>
                  </a:moveTo>
                  <a:cubicBezTo>
                    <a:pt x="212" y="0"/>
                    <a:pt x="1" y="211"/>
                    <a:pt x="1" y="473"/>
                  </a:cubicBezTo>
                  <a:cubicBezTo>
                    <a:pt x="1" y="734"/>
                    <a:pt x="212" y="947"/>
                    <a:pt x="473" y="947"/>
                  </a:cubicBezTo>
                  <a:lnTo>
                    <a:pt x="2315" y="947"/>
                  </a:lnTo>
                  <a:cubicBezTo>
                    <a:pt x="2097" y="676"/>
                    <a:pt x="1943" y="353"/>
                    <a:pt x="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6"/>
            <p:cNvSpPr/>
            <p:nvPr/>
          </p:nvSpPr>
          <p:spPr>
            <a:xfrm>
              <a:off x="5548650" y="3404425"/>
              <a:ext cx="25950" cy="23675"/>
            </a:xfrm>
            <a:custGeom>
              <a:avLst/>
              <a:gdLst/>
              <a:ahLst/>
              <a:cxnLst/>
              <a:rect l="l" t="t" r="r" b="b"/>
              <a:pathLst>
                <a:path w="1038" h="947" extrusionOk="0">
                  <a:moveTo>
                    <a:pt x="473" y="1"/>
                  </a:moveTo>
                  <a:cubicBezTo>
                    <a:pt x="212" y="1"/>
                    <a:pt x="0" y="212"/>
                    <a:pt x="0" y="473"/>
                  </a:cubicBezTo>
                  <a:cubicBezTo>
                    <a:pt x="0" y="734"/>
                    <a:pt x="212" y="947"/>
                    <a:pt x="473" y="947"/>
                  </a:cubicBezTo>
                  <a:lnTo>
                    <a:pt x="1037" y="947"/>
                  </a:lnTo>
                  <a:cubicBezTo>
                    <a:pt x="979" y="801"/>
                    <a:pt x="947" y="641"/>
                    <a:pt x="947" y="473"/>
                  </a:cubicBezTo>
                  <a:cubicBezTo>
                    <a:pt x="947" y="305"/>
                    <a:pt x="979" y="147"/>
                    <a:pt x="1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6"/>
            <p:cNvSpPr/>
            <p:nvPr/>
          </p:nvSpPr>
          <p:spPr>
            <a:xfrm>
              <a:off x="5592225" y="3404425"/>
              <a:ext cx="25950" cy="23675"/>
            </a:xfrm>
            <a:custGeom>
              <a:avLst/>
              <a:gdLst/>
              <a:ahLst/>
              <a:cxnLst/>
              <a:rect l="l" t="t" r="r" b="b"/>
              <a:pathLst>
                <a:path w="1038" h="947" extrusionOk="0">
                  <a:moveTo>
                    <a:pt x="473" y="1"/>
                  </a:moveTo>
                  <a:cubicBezTo>
                    <a:pt x="212" y="1"/>
                    <a:pt x="1" y="212"/>
                    <a:pt x="1" y="473"/>
                  </a:cubicBezTo>
                  <a:cubicBezTo>
                    <a:pt x="1" y="734"/>
                    <a:pt x="212" y="947"/>
                    <a:pt x="473" y="947"/>
                  </a:cubicBezTo>
                  <a:lnTo>
                    <a:pt x="1038" y="947"/>
                  </a:lnTo>
                  <a:cubicBezTo>
                    <a:pt x="979" y="801"/>
                    <a:pt x="947" y="641"/>
                    <a:pt x="947" y="473"/>
                  </a:cubicBezTo>
                  <a:cubicBezTo>
                    <a:pt x="947" y="305"/>
                    <a:pt x="979" y="147"/>
                    <a:pt x="1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6"/>
            <p:cNvSpPr/>
            <p:nvPr/>
          </p:nvSpPr>
          <p:spPr>
            <a:xfrm>
              <a:off x="5635825" y="3404425"/>
              <a:ext cx="57875" cy="23675"/>
            </a:xfrm>
            <a:custGeom>
              <a:avLst/>
              <a:gdLst/>
              <a:ahLst/>
              <a:cxnLst/>
              <a:rect l="l" t="t" r="r" b="b"/>
              <a:pathLst>
                <a:path w="2315" h="947" extrusionOk="0">
                  <a:moveTo>
                    <a:pt x="473" y="1"/>
                  </a:moveTo>
                  <a:cubicBezTo>
                    <a:pt x="212" y="1"/>
                    <a:pt x="0" y="212"/>
                    <a:pt x="0" y="473"/>
                  </a:cubicBezTo>
                  <a:cubicBezTo>
                    <a:pt x="0" y="734"/>
                    <a:pt x="212" y="947"/>
                    <a:pt x="473" y="947"/>
                  </a:cubicBezTo>
                  <a:lnTo>
                    <a:pt x="2314" y="947"/>
                  </a:lnTo>
                  <a:cubicBezTo>
                    <a:pt x="2097" y="677"/>
                    <a:pt x="1943" y="354"/>
                    <a:pt x="1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6"/>
            <p:cNvSpPr/>
            <p:nvPr/>
          </p:nvSpPr>
          <p:spPr>
            <a:xfrm>
              <a:off x="5616050" y="3317250"/>
              <a:ext cx="174700" cy="110850"/>
            </a:xfrm>
            <a:custGeom>
              <a:avLst/>
              <a:gdLst/>
              <a:ahLst/>
              <a:cxnLst/>
              <a:rect l="l" t="t" r="r" b="b"/>
              <a:pathLst>
                <a:path w="6988" h="4434" extrusionOk="0">
                  <a:moveTo>
                    <a:pt x="0" y="1"/>
                  </a:moveTo>
                  <a:cubicBezTo>
                    <a:pt x="171" y="549"/>
                    <a:pt x="683" y="947"/>
                    <a:pt x="1285" y="947"/>
                  </a:cubicBezTo>
                  <a:lnTo>
                    <a:pt x="1683" y="947"/>
                  </a:lnTo>
                  <a:lnTo>
                    <a:pt x="1683" y="1346"/>
                  </a:lnTo>
                  <a:cubicBezTo>
                    <a:pt x="1683" y="2087"/>
                    <a:pt x="2287" y="2691"/>
                    <a:pt x="3028" y="2691"/>
                  </a:cubicBezTo>
                  <a:lnTo>
                    <a:pt x="3427" y="2691"/>
                  </a:lnTo>
                  <a:lnTo>
                    <a:pt x="3427" y="3089"/>
                  </a:lnTo>
                  <a:cubicBezTo>
                    <a:pt x="3427" y="3830"/>
                    <a:pt x="4030" y="4434"/>
                    <a:pt x="4772" y="4434"/>
                  </a:cubicBezTo>
                  <a:cubicBezTo>
                    <a:pt x="5994" y="4434"/>
                    <a:pt x="6987" y="3439"/>
                    <a:pt x="6987" y="2217"/>
                  </a:cubicBezTo>
                  <a:cubicBezTo>
                    <a:pt x="6987" y="995"/>
                    <a:pt x="5993" y="1"/>
                    <a:pt x="4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6"/>
            <p:cNvSpPr/>
            <p:nvPr/>
          </p:nvSpPr>
          <p:spPr>
            <a:xfrm>
              <a:off x="5548650" y="3317250"/>
              <a:ext cx="57900" cy="23700"/>
            </a:xfrm>
            <a:custGeom>
              <a:avLst/>
              <a:gdLst/>
              <a:ahLst/>
              <a:cxnLst/>
              <a:rect l="l" t="t" r="r" b="b"/>
              <a:pathLst>
                <a:path w="2316" h="948" extrusionOk="0">
                  <a:moveTo>
                    <a:pt x="473" y="1"/>
                  </a:moveTo>
                  <a:cubicBezTo>
                    <a:pt x="212" y="1"/>
                    <a:pt x="0" y="214"/>
                    <a:pt x="0" y="473"/>
                  </a:cubicBezTo>
                  <a:cubicBezTo>
                    <a:pt x="0" y="734"/>
                    <a:pt x="212" y="947"/>
                    <a:pt x="473" y="947"/>
                  </a:cubicBezTo>
                  <a:lnTo>
                    <a:pt x="2316" y="947"/>
                  </a:lnTo>
                  <a:cubicBezTo>
                    <a:pt x="2097" y="677"/>
                    <a:pt x="1943" y="354"/>
                    <a:pt x="1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6"/>
            <p:cNvSpPr/>
            <p:nvPr/>
          </p:nvSpPr>
          <p:spPr>
            <a:xfrm>
              <a:off x="5703550" y="3514850"/>
              <a:ext cx="172525" cy="66325"/>
            </a:xfrm>
            <a:custGeom>
              <a:avLst/>
              <a:gdLst/>
              <a:ahLst/>
              <a:cxnLst/>
              <a:rect l="l" t="t" r="r" b="b"/>
              <a:pathLst>
                <a:path w="6901" h="2653" extrusionOk="0">
                  <a:moveTo>
                    <a:pt x="2124" y="0"/>
                  </a:moveTo>
                  <a:lnTo>
                    <a:pt x="2432" y="945"/>
                  </a:lnTo>
                  <a:lnTo>
                    <a:pt x="1708" y="945"/>
                  </a:lnTo>
                  <a:cubicBezTo>
                    <a:pt x="1670" y="945"/>
                    <a:pt x="1632" y="946"/>
                    <a:pt x="1595" y="950"/>
                  </a:cubicBezTo>
                  <a:cubicBezTo>
                    <a:pt x="707" y="1007"/>
                    <a:pt x="1" y="1748"/>
                    <a:pt x="1" y="2652"/>
                  </a:cubicBezTo>
                  <a:lnTo>
                    <a:pt x="798" y="2652"/>
                  </a:lnTo>
                  <a:cubicBezTo>
                    <a:pt x="798" y="2151"/>
                    <a:pt x="1207" y="1742"/>
                    <a:pt x="1708" y="1742"/>
                  </a:cubicBezTo>
                  <a:lnTo>
                    <a:pt x="3451" y="1742"/>
                  </a:lnTo>
                  <a:cubicBezTo>
                    <a:pt x="3951" y="1742"/>
                    <a:pt x="4360" y="2151"/>
                    <a:pt x="4360" y="2652"/>
                  </a:cubicBezTo>
                  <a:lnTo>
                    <a:pt x="5157" y="2652"/>
                  </a:lnTo>
                  <a:cubicBezTo>
                    <a:pt x="5157" y="2317"/>
                    <a:pt x="5060" y="2006"/>
                    <a:pt x="4893" y="1742"/>
                  </a:cubicBezTo>
                  <a:lnTo>
                    <a:pt x="5193" y="1742"/>
                  </a:lnTo>
                  <a:cubicBezTo>
                    <a:pt x="5694" y="1742"/>
                    <a:pt x="6102" y="2151"/>
                    <a:pt x="6102" y="2652"/>
                  </a:cubicBezTo>
                  <a:lnTo>
                    <a:pt x="6900" y="2652"/>
                  </a:lnTo>
                  <a:cubicBezTo>
                    <a:pt x="6900" y="1710"/>
                    <a:pt x="6133" y="945"/>
                    <a:pt x="5193" y="945"/>
                  </a:cubicBezTo>
                  <a:lnTo>
                    <a:pt x="3487" y="945"/>
                  </a:lnTo>
                  <a:lnTo>
                    <a:pt x="3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6"/>
          <p:cNvGrpSpPr/>
          <p:nvPr/>
        </p:nvGrpSpPr>
        <p:grpSpPr>
          <a:xfrm>
            <a:off x="3964600" y="3241300"/>
            <a:ext cx="340150" cy="270425"/>
            <a:chOff x="3964600" y="3241300"/>
            <a:chExt cx="340150" cy="270425"/>
          </a:xfrm>
        </p:grpSpPr>
        <p:sp>
          <p:nvSpPr>
            <p:cNvPr id="921" name="Google Shape;921;p66"/>
            <p:cNvSpPr/>
            <p:nvPr/>
          </p:nvSpPr>
          <p:spPr>
            <a:xfrm>
              <a:off x="4224700" y="3241300"/>
              <a:ext cx="80050" cy="114550"/>
            </a:xfrm>
            <a:custGeom>
              <a:avLst/>
              <a:gdLst/>
              <a:ahLst/>
              <a:cxnLst/>
              <a:rect l="l" t="t" r="r" b="b"/>
              <a:pathLst>
                <a:path w="3202" h="4582" extrusionOk="0">
                  <a:moveTo>
                    <a:pt x="2256" y="0"/>
                  </a:moveTo>
                  <a:cubicBezTo>
                    <a:pt x="1128" y="0"/>
                    <a:pt x="189" y="818"/>
                    <a:pt x="0" y="1893"/>
                  </a:cubicBezTo>
                  <a:lnTo>
                    <a:pt x="14" y="1893"/>
                  </a:lnTo>
                  <a:cubicBezTo>
                    <a:pt x="1223" y="1893"/>
                    <a:pt x="2206" y="2876"/>
                    <a:pt x="2206" y="4085"/>
                  </a:cubicBezTo>
                  <a:cubicBezTo>
                    <a:pt x="2206" y="4358"/>
                    <a:pt x="2429" y="4581"/>
                    <a:pt x="2704" y="4581"/>
                  </a:cubicBezTo>
                  <a:cubicBezTo>
                    <a:pt x="2979" y="4581"/>
                    <a:pt x="3202" y="4358"/>
                    <a:pt x="3202" y="4085"/>
                  </a:cubicBez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6"/>
            <p:cNvSpPr/>
            <p:nvPr/>
          </p:nvSpPr>
          <p:spPr>
            <a:xfrm>
              <a:off x="4113200" y="3369525"/>
              <a:ext cx="184875" cy="53575"/>
            </a:xfrm>
            <a:custGeom>
              <a:avLst/>
              <a:gdLst/>
              <a:ahLst/>
              <a:cxnLst/>
              <a:rect l="l" t="t" r="r" b="b"/>
              <a:pathLst>
                <a:path w="7395" h="2143" extrusionOk="0">
                  <a:moveTo>
                    <a:pt x="6400" y="0"/>
                  </a:moveTo>
                  <a:cubicBezTo>
                    <a:pt x="6029" y="683"/>
                    <a:pt x="5304" y="1146"/>
                    <a:pt x="4474" y="1146"/>
                  </a:cubicBezTo>
                  <a:lnTo>
                    <a:pt x="0" y="1146"/>
                  </a:lnTo>
                  <a:cubicBezTo>
                    <a:pt x="172" y="1721"/>
                    <a:pt x="707" y="2142"/>
                    <a:pt x="1336" y="2142"/>
                  </a:cubicBezTo>
                  <a:lnTo>
                    <a:pt x="4474" y="2142"/>
                  </a:lnTo>
                  <a:cubicBezTo>
                    <a:pt x="5778" y="2142"/>
                    <a:pt x="6903" y="1354"/>
                    <a:pt x="7395" y="228"/>
                  </a:cubicBezTo>
                  <a:lnTo>
                    <a:pt x="7395" y="228"/>
                  </a:lnTo>
                  <a:cubicBezTo>
                    <a:pt x="7319" y="242"/>
                    <a:pt x="7242" y="249"/>
                    <a:pt x="7164" y="249"/>
                  </a:cubicBezTo>
                  <a:cubicBezTo>
                    <a:pt x="6879" y="249"/>
                    <a:pt x="6614" y="157"/>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6"/>
            <p:cNvSpPr/>
            <p:nvPr/>
          </p:nvSpPr>
          <p:spPr>
            <a:xfrm>
              <a:off x="4044500" y="3308550"/>
              <a:ext cx="215425" cy="69700"/>
            </a:xfrm>
            <a:custGeom>
              <a:avLst/>
              <a:gdLst/>
              <a:ahLst/>
              <a:cxnLst/>
              <a:rect l="l" t="t" r="r" b="b"/>
              <a:pathLst>
                <a:path w="8617" h="2788" extrusionOk="0">
                  <a:moveTo>
                    <a:pt x="1" y="0"/>
                  </a:moveTo>
                  <a:cubicBezTo>
                    <a:pt x="173" y="575"/>
                    <a:pt x="707" y="995"/>
                    <a:pt x="1337" y="995"/>
                  </a:cubicBezTo>
                  <a:lnTo>
                    <a:pt x="4932" y="995"/>
                  </a:lnTo>
                  <a:lnTo>
                    <a:pt x="4932" y="1395"/>
                  </a:lnTo>
                  <a:cubicBezTo>
                    <a:pt x="4932" y="2163"/>
                    <a:pt x="5557" y="2788"/>
                    <a:pt x="6325" y="2788"/>
                  </a:cubicBezTo>
                  <a:lnTo>
                    <a:pt x="7222" y="2788"/>
                  </a:lnTo>
                  <a:cubicBezTo>
                    <a:pt x="7990" y="2788"/>
                    <a:pt x="8617" y="2163"/>
                    <a:pt x="8617" y="1395"/>
                  </a:cubicBezTo>
                  <a:cubicBezTo>
                    <a:pt x="8617" y="625"/>
                    <a:pt x="7990" y="0"/>
                    <a:pt x="7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6"/>
            <p:cNvSpPr/>
            <p:nvPr/>
          </p:nvSpPr>
          <p:spPr>
            <a:xfrm>
              <a:off x="3964600" y="3353375"/>
              <a:ext cx="195825" cy="24875"/>
            </a:xfrm>
            <a:custGeom>
              <a:avLst/>
              <a:gdLst/>
              <a:ahLst/>
              <a:cxnLst/>
              <a:rect l="l" t="t" r="r" b="b"/>
              <a:pathLst>
                <a:path w="7833" h="995" extrusionOk="0">
                  <a:moveTo>
                    <a:pt x="0" y="0"/>
                  </a:moveTo>
                  <a:cubicBezTo>
                    <a:pt x="172" y="575"/>
                    <a:pt x="706" y="995"/>
                    <a:pt x="1336" y="995"/>
                  </a:cubicBezTo>
                  <a:lnTo>
                    <a:pt x="7832" y="995"/>
                  </a:lnTo>
                  <a:cubicBezTo>
                    <a:pt x="7600" y="714"/>
                    <a:pt x="7435" y="373"/>
                    <a:pt x="7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6"/>
            <p:cNvSpPr/>
            <p:nvPr/>
          </p:nvSpPr>
          <p:spPr>
            <a:xfrm>
              <a:off x="4124175" y="3443000"/>
              <a:ext cx="168125" cy="68725"/>
            </a:xfrm>
            <a:custGeom>
              <a:avLst/>
              <a:gdLst/>
              <a:ahLst/>
              <a:cxnLst/>
              <a:rect l="l" t="t" r="r" b="b"/>
              <a:pathLst>
                <a:path w="6725" h="2749" extrusionOk="0">
                  <a:moveTo>
                    <a:pt x="950" y="0"/>
                  </a:moveTo>
                  <a:lnTo>
                    <a:pt x="1424" y="1283"/>
                  </a:lnTo>
                  <a:cubicBezTo>
                    <a:pt x="1480" y="1437"/>
                    <a:pt x="1458" y="1605"/>
                    <a:pt x="1365" y="1739"/>
                  </a:cubicBezTo>
                  <a:cubicBezTo>
                    <a:pt x="1270" y="1875"/>
                    <a:pt x="1122" y="1952"/>
                    <a:pt x="956" y="1952"/>
                  </a:cubicBezTo>
                  <a:lnTo>
                    <a:pt x="0" y="1952"/>
                  </a:lnTo>
                  <a:lnTo>
                    <a:pt x="0" y="2749"/>
                  </a:lnTo>
                  <a:lnTo>
                    <a:pt x="956" y="2749"/>
                  </a:lnTo>
                  <a:cubicBezTo>
                    <a:pt x="1323" y="2749"/>
                    <a:pt x="1668" y="2595"/>
                    <a:pt x="1911" y="2328"/>
                  </a:cubicBezTo>
                  <a:cubicBezTo>
                    <a:pt x="2153" y="2590"/>
                    <a:pt x="2498" y="2749"/>
                    <a:pt x="2867" y="2749"/>
                  </a:cubicBezTo>
                  <a:lnTo>
                    <a:pt x="6725" y="2749"/>
                  </a:lnTo>
                  <a:lnTo>
                    <a:pt x="6725" y="1952"/>
                  </a:lnTo>
                  <a:lnTo>
                    <a:pt x="4778" y="1952"/>
                  </a:lnTo>
                  <a:cubicBezTo>
                    <a:pt x="4571" y="1952"/>
                    <a:pt x="4382" y="1822"/>
                    <a:pt x="4311" y="1627"/>
                  </a:cubicBezTo>
                  <a:lnTo>
                    <a:pt x="3711" y="0"/>
                  </a:lnTo>
                  <a:lnTo>
                    <a:pt x="2861" y="0"/>
                  </a:lnTo>
                  <a:lnTo>
                    <a:pt x="3582" y="1952"/>
                  </a:lnTo>
                  <a:lnTo>
                    <a:pt x="2867" y="1952"/>
                  </a:lnTo>
                  <a:cubicBezTo>
                    <a:pt x="2660" y="1952"/>
                    <a:pt x="2471" y="1822"/>
                    <a:pt x="2400" y="1627"/>
                  </a:cubicBezTo>
                  <a:lnTo>
                    <a:pt x="2171" y="1007"/>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66"/>
          <p:cNvGrpSpPr/>
          <p:nvPr/>
        </p:nvGrpSpPr>
        <p:grpSpPr>
          <a:xfrm>
            <a:off x="4800350" y="3241450"/>
            <a:ext cx="340150" cy="220575"/>
            <a:chOff x="4800350" y="3241450"/>
            <a:chExt cx="340150" cy="220575"/>
          </a:xfrm>
        </p:grpSpPr>
        <p:sp>
          <p:nvSpPr>
            <p:cNvPr id="927" name="Google Shape;927;p66"/>
            <p:cNvSpPr/>
            <p:nvPr/>
          </p:nvSpPr>
          <p:spPr>
            <a:xfrm>
              <a:off x="4893175" y="3353225"/>
              <a:ext cx="151250" cy="53875"/>
            </a:xfrm>
            <a:custGeom>
              <a:avLst/>
              <a:gdLst/>
              <a:ahLst/>
              <a:cxnLst/>
              <a:rect l="l" t="t" r="r" b="b"/>
              <a:pathLst>
                <a:path w="6050" h="2155" extrusionOk="0">
                  <a:moveTo>
                    <a:pt x="5048" y="0"/>
                  </a:moveTo>
                  <a:cubicBezTo>
                    <a:pt x="4676" y="686"/>
                    <a:pt x="3949" y="1152"/>
                    <a:pt x="3116" y="1152"/>
                  </a:cubicBezTo>
                  <a:lnTo>
                    <a:pt x="1" y="1152"/>
                  </a:lnTo>
                  <a:cubicBezTo>
                    <a:pt x="165" y="1736"/>
                    <a:pt x="685" y="2154"/>
                    <a:pt x="1317" y="2154"/>
                  </a:cubicBezTo>
                  <a:lnTo>
                    <a:pt x="3116" y="2154"/>
                  </a:lnTo>
                  <a:cubicBezTo>
                    <a:pt x="4426" y="2154"/>
                    <a:pt x="5556" y="1362"/>
                    <a:pt x="6049" y="230"/>
                  </a:cubicBezTo>
                  <a:lnTo>
                    <a:pt x="6049" y="230"/>
                  </a:lnTo>
                  <a:cubicBezTo>
                    <a:pt x="5974" y="245"/>
                    <a:pt x="5895" y="252"/>
                    <a:pt x="5815" y="252"/>
                  </a:cubicBezTo>
                  <a:cubicBezTo>
                    <a:pt x="5528" y="252"/>
                    <a:pt x="5263" y="159"/>
                    <a:pt x="5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6"/>
            <p:cNvSpPr/>
            <p:nvPr/>
          </p:nvSpPr>
          <p:spPr>
            <a:xfrm>
              <a:off x="4800350" y="3337025"/>
              <a:ext cx="105925" cy="25050"/>
            </a:xfrm>
            <a:custGeom>
              <a:avLst/>
              <a:gdLst/>
              <a:ahLst/>
              <a:cxnLst/>
              <a:rect l="l" t="t" r="r" b="b"/>
              <a:pathLst>
                <a:path w="4237" h="1002" extrusionOk="0">
                  <a:moveTo>
                    <a:pt x="1" y="1"/>
                  </a:moveTo>
                  <a:cubicBezTo>
                    <a:pt x="173" y="579"/>
                    <a:pt x="710" y="1001"/>
                    <a:pt x="1344" y="1001"/>
                  </a:cubicBezTo>
                  <a:lnTo>
                    <a:pt x="4236" y="1001"/>
                  </a:lnTo>
                  <a:cubicBezTo>
                    <a:pt x="4002" y="719"/>
                    <a:pt x="3836" y="377"/>
                    <a:pt x="3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a:off x="4822850" y="3292050"/>
              <a:ext cx="183225" cy="70050"/>
            </a:xfrm>
            <a:custGeom>
              <a:avLst/>
              <a:gdLst/>
              <a:ahLst/>
              <a:cxnLst/>
              <a:rect l="l" t="t" r="r" b="b"/>
              <a:pathLst>
                <a:path w="7329" h="2802" extrusionOk="0">
                  <a:moveTo>
                    <a:pt x="0" y="0"/>
                  </a:moveTo>
                  <a:cubicBezTo>
                    <a:pt x="172" y="579"/>
                    <a:pt x="708" y="1001"/>
                    <a:pt x="1344" y="1001"/>
                  </a:cubicBezTo>
                  <a:lnTo>
                    <a:pt x="3629" y="1001"/>
                  </a:lnTo>
                  <a:lnTo>
                    <a:pt x="3629" y="1401"/>
                  </a:lnTo>
                  <a:cubicBezTo>
                    <a:pt x="3629" y="2173"/>
                    <a:pt x="4257" y="2802"/>
                    <a:pt x="5030" y="2802"/>
                  </a:cubicBezTo>
                  <a:lnTo>
                    <a:pt x="5030" y="2800"/>
                  </a:lnTo>
                  <a:lnTo>
                    <a:pt x="5929" y="2800"/>
                  </a:lnTo>
                  <a:cubicBezTo>
                    <a:pt x="6701" y="2800"/>
                    <a:pt x="7329" y="2173"/>
                    <a:pt x="7329" y="1400"/>
                  </a:cubicBezTo>
                  <a:cubicBezTo>
                    <a:pt x="7329" y="628"/>
                    <a:pt x="6701" y="0"/>
                    <a:pt x="5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6"/>
            <p:cNvSpPr/>
            <p:nvPr/>
          </p:nvSpPr>
          <p:spPr>
            <a:xfrm>
              <a:off x="4926100" y="3427000"/>
              <a:ext cx="54950" cy="35025"/>
            </a:xfrm>
            <a:custGeom>
              <a:avLst/>
              <a:gdLst/>
              <a:ahLst/>
              <a:cxnLst/>
              <a:rect l="l" t="t" r="r" b="b"/>
              <a:pathLst>
                <a:path w="2198" h="1401" extrusionOk="0">
                  <a:moveTo>
                    <a:pt x="0" y="0"/>
                  </a:moveTo>
                  <a:cubicBezTo>
                    <a:pt x="771" y="0"/>
                    <a:pt x="1401" y="628"/>
                    <a:pt x="1401" y="1401"/>
                  </a:cubicBezTo>
                  <a:lnTo>
                    <a:pt x="2198" y="1401"/>
                  </a:lnTo>
                  <a:cubicBezTo>
                    <a:pt x="2198" y="868"/>
                    <a:pt x="2008" y="381"/>
                    <a:pt x="1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6"/>
            <p:cNvSpPr/>
            <p:nvPr/>
          </p:nvSpPr>
          <p:spPr>
            <a:xfrm>
              <a:off x="4971075" y="3420350"/>
              <a:ext cx="54950" cy="41675"/>
            </a:xfrm>
            <a:custGeom>
              <a:avLst/>
              <a:gdLst/>
              <a:ahLst/>
              <a:cxnLst/>
              <a:rect l="l" t="t" r="r" b="b"/>
              <a:pathLst>
                <a:path w="2198" h="1667" extrusionOk="0">
                  <a:moveTo>
                    <a:pt x="1431" y="1"/>
                  </a:moveTo>
                  <a:cubicBezTo>
                    <a:pt x="986" y="171"/>
                    <a:pt x="504" y="266"/>
                    <a:pt x="0" y="266"/>
                  </a:cubicBezTo>
                  <a:cubicBezTo>
                    <a:pt x="772" y="266"/>
                    <a:pt x="1400" y="894"/>
                    <a:pt x="1400" y="1667"/>
                  </a:cubicBezTo>
                  <a:lnTo>
                    <a:pt x="2198" y="1667"/>
                  </a:lnTo>
                  <a:cubicBezTo>
                    <a:pt x="2198" y="1000"/>
                    <a:pt x="1899" y="404"/>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6"/>
            <p:cNvSpPr/>
            <p:nvPr/>
          </p:nvSpPr>
          <p:spPr>
            <a:xfrm>
              <a:off x="4971025" y="3241450"/>
              <a:ext cx="169475" cy="98125"/>
            </a:xfrm>
            <a:custGeom>
              <a:avLst/>
              <a:gdLst/>
              <a:ahLst/>
              <a:cxnLst/>
              <a:rect l="l" t="t" r="r" b="b"/>
              <a:pathLst>
                <a:path w="6779" h="3925" extrusionOk="0">
                  <a:moveTo>
                    <a:pt x="1577" y="0"/>
                  </a:moveTo>
                  <a:cubicBezTo>
                    <a:pt x="817" y="0"/>
                    <a:pt x="179" y="523"/>
                    <a:pt x="1" y="1226"/>
                  </a:cubicBezTo>
                  <a:lnTo>
                    <a:pt x="2" y="1226"/>
                  </a:lnTo>
                  <a:cubicBezTo>
                    <a:pt x="1213" y="1226"/>
                    <a:pt x="2200" y="2213"/>
                    <a:pt x="2200" y="3425"/>
                  </a:cubicBezTo>
                  <a:cubicBezTo>
                    <a:pt x="2200" y="3701"/>
                    <a:pt x="2425" y="3925"/>
                    <a:pt x="2701" y="3925"/>
                  </a:cubicBezTo>
                  <a:cubicBezTo>
                    <a:pt x="2977" y="3925"/>
                    <a:pt x="3201" y="3701"/>
                    <a:pt x="3201" y="3425"/>
                  </a:cubicBezTo>
                  <a:lnTo>
                    <a:pt x="3201" y="2024"/>
                  </a:lnTo>
                  <a:lnTo>
                    <a:pt x="6778" y="2024"/>
                  </a:lnTo>
                  <a:lnTo>
                    <a:pt x="6778" y="1228"/>
                  </a:lnTo>
                  <a:lnTo>
                    <a:pt x="3152" y="1228"/>
                  </a:lnTo>
                  <a:lnTo>
                    <a:pt x="3152" y="1226"/>
                  </a:lnTo>
                  <a:cubicBezTo>
                    <a:pt x="2974" y="523"/>
                    <a:pt x="2334" y="0"/>
                    <a:pt x="1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66"/>
          <p:cNvGrpSpPr/>
          <p:nvPr/>
        </p:nvGrpSpPr>
        <p:grpSpPr>
          <a:xfrm>
            <a:off x="3284300" y="3241225"/>
            <a:ext cx="340175" cy="240500"/>
            <a:chOff x="3284300" y="3241225"/>
            <a:chExt cx="340175" cy="240500"/>
          </a:xfrm>
        </p:grpSpPr>
        <p:sp>
          <p:nvSpPr>
            <p:cNvPr id="934" name="Google Shape;934;p66"/>
            <p:cNvSpPr/>
            <p:nvPr/>
          </p:nvSpPr>
          <p:spPr>
            <a:xfrm>
              <a:off x="3366400" y="3340875"/>
              <a:ext cx="48175" cy="19950"/>
            </a:xfrm>
            <a:custGeom>
              <a:avLst/>
              <a:gdLst/>
              <a:ahLst/>
              <a:cxnLst/>
              <a:rect l="l" t="t" r="r" b="b"/>
              <a:pathLst>
                <a:path w="1927" h="798" extrusionOk="0">
                  <a:moveTo>
                    <a:pt x="1" y="1"/>
                  </a:moveTo>
                  <a:cubicBezTo>
                    <a:pt x="165" y="464"/>
                    <a:pt x="609" y="798"/>
                    <a:pt x="1128" y="798"/>
                  </a:cubicBezTo>
                  <a:lnTo>
                    <a:pt x="1927" y="798"/>
                  </a:lnTo>
                  <a:cubicBezTo>
                    <a:pt x="1752" y="565"/>
                    <a:pt x="1626" y="295"/>
                    <a:pt x="1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6"/>
            <p:cNvSpPr/>
            <p:nvPr/>
          </p:nvSpPr>
          <p:spPr>
            <a:xfrm>
              <a:off x="3305950" y="3301000"/>
              <a:ext cx="188975" cy="59825"/>
            </a:xfrm>
            <a:custGeom>
              <a:avLst/>
              <a:gdLst/>
              <a:ahLst/>
              <a:cxnLst/>
              <a:rect l="l" t="t" r="r" b="b"/>
              <a:pathLst>
                <a:path w="7559" h="2393" extrusionOk="0">
                  <a:moveTo>
                    <a:pt x="1" y="0"/>
                  </a:moveTo>
                  <a:cubicBezTo>
                    <a:pt x="165" y="465"/>
                    <a:pt x="609" y="797"/>
                    <a:pt x="1128" y="797"/>
                  </a:cubicBezTo>
                  <a:lnTo>
                    <a:pt x="4742" y="797"/>
                  </a:lnTo>
                  <a:lnTo>
                    <a:pt x="4742" y="1196"/>
                  </a:lnTo>
                  <a:cubicBezTo>
                    <a:pt x="4742" y="1855"/>
                    <a:pt x="5279" y="2393"/>
                    <a:pt x="5937" y="2393"/>
                  </a:cubicBezTo>
                  <a:lnTo>
                    <a:pt x="6363" y="2393"/>
                  </a:lnTo>
                  <a:cubicBezTo>
                    <a:pt x="7022" y="2393"/>
                    <a:pt x="7558" y="1855"/>
                    <a:pt x="7558" y="1196"/>
                  </a:cubicBezTo>
                  <a:cubicBezTo>
                    <a:pt x="7558" y="538"/>
                    <a:pt x="7022" y="0"/>
                    <a:pt x="6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6"/>
            <p:cNvSpPr/>
            <p:nvPr/>
          </p:nvSpPr>
          <p:spPr>
            <a:xfrm>
              <a:off x="3455050" y="3420000"/>
              <a:ext cx="89725" cy="61725"/>
            </a:xfrm>
            <a:custGeom>
              <a:avLst/>
              <a:gdLst/>
              <a:ahLst/>
              <a:cxnLst/>
              <a:rect l="l" t="t" r="r" b="b"/>
              <a:pathLst>
                <a:path w="3589" h="2469" extrusionOk="0">
                  <a:moveTo>
                    <a:pt x="2391" y="1"/>
                  </a:moveTo>
                  <a:cubicBezTo>
                    <a:pt x="2261" y="16"/>
                    <a:pt x="2129" y="24"/>
                    <a:pt x="1993" y="24"/>
                  </a:cubicBezTo>
                  <a:lnTo>
                    <a:pt x="1594" y="24"/>
                  </a:lnTo>
                  <a:lnTo>
                    <a:pt x="1594" y="1672"/>
                  </a:lnTo>
                  <a:lnTo>
                    <a:pt x="797" y="1672"/>
                  </a:lnTo>
                  <a:lnTo>
                    <a:pt x="797" y="24"/>
                  </a:lnTo>
                  <a:lnTo>
                    <a:pt x="0" y="24"/>
                  </a:lnTo>
                  <a:lnTo>
                    <a:pt x="0" y="2469"/>
                  </a:lnTo>
                  <a:lnTo>
                    <a:pt x="3588" y="2469"/>
                  </a:lnTo>
                  <a:lnTo>
                    <a:pt x="3588" y="1672"/>
                  </a:lnTo>
                  <a:lnTo>
                    <a:pt x="2391" y="1672"/>
                  </a:lnTo>
                  <a:lnTo>
                    <a:pt x="23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6"/>
            <p:cNvSpPr/>
            <p:nvPr/>
          </p:nvSpPr>
          <p:spPr>
            <a:xfrm>
              <a:off x="3284300" y="3241225"/>
              <a:ext cx="340175" cy="220575"/>
            </a:xfrm>
            <a:custGeom>
              <a:avLst/>
              <a:gdLst/>
              <a:ahLst/>
              <a:cxnLst/>
              <a:rect l="l" t="t" r="r" b="b"/>
              <a:pathLst>
                <a:path w="13607" h="8823" extrusionOk="0">
                  <a:moveTo>
                    <a:pt x="10815" y="0"/>
                  </a:moveTo>
                  <a:cubicBezTo>
                    <a:pt x="10157" y="0"/>
                    <a:pt x="9620" y="536"/>
                    <a:pt x="9620" y="1196"/>
                  </a:cubicBezTo>
                  <a:lnTo>
                    <a:pt x="9620" y="2391"/>
                  </a:lnTo>
                  <a:lnTo>
                    <a:pt x="8821" y="2391"/>
                  </a:lnTo>
                  <a:cubicBezTo>
                    <a:pt x="9072" y="2725"/>
                    <a:pt x="9221" y="3140"/>
                    <a:pt x="9221" y="3588"/>
                  </a:cubicBezTo>
                  <a:cubicBezTo>
                    <a:pt x="9221" y="4687"/>
                    <a:pt x="8328" y="5581"/>
                    <a:pt x="7229" y="5581"/>
                  </a:cubicBezTo>
                  <a:lnTo>
                    <a:pt x="3242" y="5581"/>
                  </a:lnTo>
                  <a:cubicBezTo>
                    <a:pt x="1455" y="5581"/>
                    <a:pt x="0" y="7034"/>
                    <a:pt x="0" y="8823"/>
                  </a:cubicBezTo>
                  <a:lnTo>
                    <a:pt x="797" y="8823"/>
                  </a:lnTo>
                  <a:cubicBezTo>
                    <a:pt x="797" y="7475"/>
                    <a:pt x="1894" y="6378"/>
                    <a:pt x="3242" y="6378"/>
                  </a:cubicBezTo>
                  <a:lnTo>
                    <a:pt x="8823" y="6378"/>
                  </a:lnTo>
                  <a:cubicBezTo>
                    <a:pt x="10361" y="6378"/>
                    <a:pt x="11612" y="5126"/>
                    <a:pt x="11612" y="3588"/>
                  </a:cubicBezTo>
                  <a:lnTo>
                    <a:pt x="11612" y="1594"/>
                  </a:lnTo>
                  <a:lnTo>
                    <a:pt x="13606" y="1594"/>
                  </a:lnTo>
                  <a:lnTo>
                    <a:pt x="13606" y="797"/>
                  </a:lnTo>
                  <a:lnTo>
                    <a:pt x="11943" y="797"/>
                  </a:lnTo>
                  <a:cubicBezTo>
                    <a:pt x="11778" y="334"/>
                    <a:pt x="11336" y="0"/>
                    <a:pt x="10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66"/>
          <p:cNvGrpSpPr/>
          <p:nvPr/>
        </p:nvGrpSpPr>
        <p:grpSpPr>
          <a:xfrm>
            <a:off x="2526300" y="3241225"/>
            <a:ext cx="340125" cy="318425"/>
            <a:chOff x="2526300" y="3241225"/>
            <a:chExt cx="340125" cy="318425"/>
          </a:xfrm>
        </p:grpSpPr>
        <p:sp>
          <p:nvSpPr>
            <p:cNvPr id="939" name="Google Shape;939;p66"/>
            <p:cNvSpPr/>
            <p:nvPr/>
          </p:nvSpPr>
          <p:spPr>
            <a:xfrm>
              <a:off x="2570875" y="3357450"/>
              <a:ext cx="31975" cy="22350"/>
            </a:xfrm>
            <a:custGeom>
              <a:avLst/>
              <a:gdLst/>
              <a:ahLst/>
              <a:cxnLst/>
              <a:rect l="l" t="t" r="r" b="b"/>
              <a:pathLst>
                <a:path w="1279" h="894" extrusionOk="0">
                  <a:moveTo>
                    <a:pt x="0" y="0"/>
                  </a:moveTo>
                  <a:cubicBezTo>
                    <a:pt x="168" y="518"/>
                    <a:pt x="655" y="894"/>
                    <a:pt x="1229" y="894"/>
                  </a:cubicBezTo>
                  <a:lnTo>
                    <a:pt x="1279" y="894"/>
                  </a:lnTo>
                  <a:cubicBezTo>
                    <a:pt x="1076" y="637"/>
                    <a:pt x="933" y="334"/>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6"/>
            <p:cNvSpPr/>
            <p:nvPr/>
          </p:nvSpPr>
          <p:spPr>
            <a:xfrm>
              <a:off x="2613125" y="3357450"/>
              <a:ext cx="32000" cy="22350"/>
            </a:xfrm>
            <a:custGeom>
              <a:avLst/>
              <a:gdLst/>
              <a:ahLst/>
              <a:cxnLst/>
              <a:rect l="l" t="t" r="r" b="b"/>
              <a:pathLst>
                <a:path w="1280" h="894" extrusionOk="0">
                  <a:moveTo>
                    <a:pt x="1" y="0"/>
                  </a:moveTo>
                  <a:cubicBezTo>
                    <a:pt x="168" y="518"/>
                    <a:pt x="656" y="894"/>
                    <a:pt x="1229" y="894"/>
                  </a:cubicBezTo>
                  <a:lnTo>
                    <a:pt x="1279" y="894"/>
                  </a:lnTo>
                  <a:cubicBezTo>
                    <a:pt x="1077" y="637"/>
                    <a:pt x="933" y="334"/>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6"/>
            <p:cNvSpPr/>
            <p:nvPr/>
          </p:nvSpPr>
          <p:spPr>
            <a:xfrm>
              <a:off x="2526300" y="3315175"/>
              <a:ext cx="203375" cy="64625"/>
            </a:xfrm>
            <a:custGeom>
              <a:avLst/>
              <a:gdLst/>
              <a:ahLst/>
              <a:cxnLst/>
              <a:rect l="l" t="t" r="r" b="b"/>
              <a:pathLst>
                <a:path w="8135" h="2585" extrusionOk="0">
                  <a:moveTo>
                    <a:pt x="0" y="1"/>
                  </a:moveTo>
                  <a:cubicBezTo>
                    <a:pt x="168" y="518"/>
                    <a:pt x="656" y="894"/>
                    <a:pt x="1229" y="894"/>
                  </a:cubicBezTo>
                  <a:lnTo>
                    <a:pt x="5101" y="894"/>
                  </a:lnTo>
                  <a:lnTo>
                    <a:pt x="5101" y="1293"/>
                  </a:lnTo>
                  <a:cubicBezTo>
                    <a:pt x="5101" y="2005"/>
                    <a:pt x="5680" y="2585"/>
                    <a:pt x="6393" y="2585"/>
                  </a:cubicBezTo>
                  <a:lnTo>
                    <a:pt x="6843" y="2585"/>
                  </a:lnTo>
                  <a:cubicBezTo>
                    <a:pt x="7555" y="2585"/>
                    <a:pt x="8135" y="2005"/>
                    <a:pt x="8135" y="1293"/>
                  </a:cubicBezTo>
                  <a:cubicBezTo>
                    <a:pt x="8135" y="580"/>
                    <a:pt x="7555" y="1"/>
                    <a:pt x="6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6"/>
            <p:cNvSpPr/>
            <p:nvPr/>
          </p:nvSpPr>
          <p:spPr>
            <a:xfrm>
              <a:off x="2676150" y="3442000"/>
              <a:ext cx="94500" cy="117650"/>
            </a:xfrm>
            <a:custGeom>
              <a:avLst/>
              <a:gdLst/>
              <a:ahLst/>
              <a:cxnLst/>
              <a:rect l="l" t="t" r="r" b="b"/>
              <a:pathLst>
                <a:path w="3780" h="4706" extrusionOk="0">
                  <a:moveTo>
                    <a:pt x="0" y="1"/>
                  </a:moveTo>
                  <a:lnTo>
                    <a:pt x="0" y="4706"/>
                  </a:lnTo>
                  <a:lnTo>
                    <a:pt x="3780" y="4706"/>
                  </a:lnTo>
                  <a:lnTo>
                    <a:pt x="3780" y="3909"/>
                  </a:lnTo>
                  <a:lnTo>
                    <a:pt x="2488" y="3909"/>
                  </a:lnTo>
                  <a:lnTo>
                    <a:pt x="2488" y="1"/>
                  </a:lnTo>
                  <a:lnTo>
                    <a:pt x="1691" y="1"/>
                  </a:lnTo>
                  <a:lnTo>
                    <a:pt x="1691" y="3909"/>
                  </a:lnTo>
                  <a:lnTo>
                    <a:pt x="797" y="3909"/>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6"/>
            <p:cNvSpPr/>
            <p:nvPr/>
          </p:nvSpPr>
          <p:spPr>
            <a:xfrm>
              <a:off x="2633550" y="3241225"/>
              <a:ext cx="232875" cy="180875"/>
            </a:xfrm>
            <a:custGeom>
              <a:avLst/>
              <a:gdLst/>
              <a:ahLst/>
              <a:cxnLst/>
              <a:rect l="l" t="t" r="r" b="b"/>
              <a:pathLst>
                <a:path w="9315" h="7235" extrusionOk="0">
                  <a:moveTo>
                    <a:pt x="2975" y="0"/>
                  </a:moveTo>
                  <a:cubicBezTo>
                    <a:pt x="1824" y="0"/>
                    <a:pt x="886" y="938"/>
                    <a:pt x="886" y="2089"/>
                  </a:cubicBezTo>
                  <a:lnTo>
                    <a:pt x="1683" y="2089"/>
                  </a:lnTo>
                  <a:cubicBezTo>
                    <a:pt x="1683" y="1378"/>
                    <a:pt x="2263" y="799"/>
                    <a:pt x="2975" y="799"/>
                  </a:cubicBezTo>
                  <a:lnTo>
                    <a:pt x="3027" y="799"/>
                  </a:lnTo>
                  <a:cubicBezTo>
                    <a:pt x="2746" y="1153"/>
                    <a:pt x="2577" y="1603"/>
                    <a:pt x="2577" y="2089"/>
                  </a:cubicBezTo>
                  <a:lnTo>
                    <a:pt x="3374" y="2089"/>
                  </a:lnTo>
                  <a:cubicBezTo>
                    <a:pt x="3374" y="1499"/>
                    <a:pt x="3774" y="1000"/>
                    <a:pt x="4316" y="847"/>
                  </a:cubicBezTo>
                  <a:cubicBezTo>
                    <a:pt x="4427" y="815"/>
                    <a:pt x="4545" y="799"/>
                    <a:pt x="4666" y="799"/>
                  </a:cubicBezTo>
                  <a:lnTo>
                    <a:pt x="5164" y="799"/>
                  </a:lnTo>
                  <a:cubicBezTo>
                    <a:pt x="5101" y="951"/>
                    <a:pt x="5064" y="1117"/>
                    <a:pt x="5064" y="1292"/>
                  </a:cubicBezTo>
                  <a:lnTo>
                    <a:pt x="5064" y="2959"/>
                  </a:lnTo>
                  <a:lnTo>
                    <a:pt x="4193" y="2959"/>
                  </a:lnTo>
                  <a:cubicBezTo>
                    <a:pt x="4474" y="3315"/>
                    <a:pt x="4642" y="3763"/>
                    <a:pt x="4642" y="4251"/>
                  </a:cubicBezTo>
                  <a:cubicBezTo>
                    <a:pt x="4642" y="5404"/>
                    <a:pt x="3704" y="6341"/>
                    <a:pt x="2553" y="6341"/>
                  </a:cubicBezTo>
                  <a:lnTo>
                    <a:pt x="0" y="6341"/>
                  </a:lnTo>
                  <a:cubicBezTo>
                    <a:pt x="168" y="6859"/>
                    <a:pt x="655" y="7235"/>
                    <a:pt x="1229" y="7235"/>
                  </a:cubicBezTo>
                  <a:lnTo>
                    <a:pt x="4243" y="7235"/>
                  </a:lnTo>
                  <a:cubicBezTo>
                    <a:pt x="5888" y="7235"/>
                    <a:pt x="7226" y="5896"/>
                    <a:pt x="7226" y="4251"/>
                  </a:cubicBezTo>
                  <a:cubicBezTo>
                    <a:pt x="7226" y="4095"/>
                    <a:pt x="7214" y="3938"/>
                    <a:pt x="7190" y="3784"/>
                  </a:cubicBezTo>
                  <a:lnTo>
                    <a:pt x="6924" y="2089"/>
                  </a:lnTo>
                  <a:lnTo>
                    <a:pt x="9315" y="2089"/>
                  </a:lnTo>
                  <a:lnTo>
                    <a:pt x="9315" y="1292"/>
                  </a:lnTo>
                  <a:lnTo>
                    <a:pt x="7648" y="1292"/>
                  </a:lnTo>
                  <a:cubicBezTo>
                    <a:pt x="7648" y="580"/>
                    <a:pt x="7069" y="0"/>
                    <a:pt x="6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66"/>
          <p:cNvGrpSpPr/>
          <p:nvPr/>
        </p:nvGrpSpPr>
        <p:grpSpPr>
          <a:xfrm>
            <a:off x="1758575" y="3241025"/>
            <a:ext cx="340125" cy="315275"/>
            <a:chOff x="1758575" y="3241025"/>
            <a:chExt cx="340125" cy="315275"/>
          </a:xfrm>
        </p:grpSpPr>
        <p:sp>
          <p:nvSpPr>
            <p:cNvPr id="945" name="Google Shape;945;p66"/>
            <p:cNvSpPr/>
            <p:nvPr/>
          </p:nvSpPr>
          <p:spPr>
            <a:xfrm>
              <a:off x="1758575" y="3409100"/>
              <a:ext cx="59875" cy="24925"/>
            </a:xfrm>
            <a:custGeom>
              <a:avLst/>
              <a:gdLst/>
              <a:ahLst/>
              <a:cxnLst/>
              <a:rect l="l" t="t" r="r" b="b"/>
              <a:pathLst>
                <a:path w="2395" h="997" extrusionOk="0">
                  <a:moveTo>
                    <a:pt x="1336" y="1"/>
                  </a:moveTo>
                  <a:cubicBezTo>
                    <a:pt x="705" y="1"/>
                    <a:pt x="172" y="422"/>
                    <a:pt x="0" y="997"/>
                  </a:cubicBezTo>
                  <a:lnTo>
                    <a:pt x="1929" y="997"/>
                  </a:lnTo>
                  <a:cubicBezTo>
                    <a:pt x="1997" y="624"/>
                    <a:pt x="2162" y="283"/>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6"/>
            <p:cNvSpPr/>
            <p:nvPr/>
          </p:nvSpPr>
          <p:spPr>
            <a:xfrm>
              <a:off x="1825775" y="3364325"/>
              <a:ext cx="61375" cy="24875"/>
            </a:xfrm>
            <a:custGeom>
              <a:avLst/>
              <a:gdLst/>
              <a:ahLst/>
              <a:cxnLst/>
              <a:rect l="l" t="t" r="r" b="b"/>
              <a:pathLst>
                <a:path w="2455" h="995" extrusionOk="0">
                  <a:moveTo>
                    <a:pt x="1338" y="0"/>
                  </a:moveTo>
                  <a:cubicBezTo>
                    <a:pt x="707" y="0"/>
                    <a:pt x="173" y="420"/>
                    <a:pt x="1" y="995"/>
                  </a:cubicBezTo>
                  <a:lnTo>
                    <a:pt x="1990" y="995"/>
                  </a:lnTo>
                  <a:cubicBezTo>
                    <a:pt x="2058" y="622"/>
                    <a:pt x="2222" y="281"/>
                    <a:pt x="2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6"/>
            <p:cNvSpPr/>
            <p:nvPr/>
          </p:nvSpPr>
          <p:spPr>
            <a:xfrm>
              <a:off x="1827250" y="3364325"/>
              <a:ext cx="226650" cy="69700"/>
            </a:xfrm>
            <a:custGeom>
              <a:avLst/>
              <a:gdLst/>
              <a:ahLst/>
              <a:cxnLst/>
              <a:rect l="l" t="t" r="r" b="b"/>
              <a:pathLst>
                <a:path w="9066" h="2788" extrusionOk="0">
                  <a:moveTo>
                    <a:pt x="4485" y="995"/>
                  </a:moveTo>
                  <a:lnTo>
                    <a:pt x="4485" y="1792"/>
                  </a:lnTo>
                  <a:lnTo>
                    <a:pt x="3686" y="1792"/>
                  </a:lnTo>
                  <a:lnTo>
                    <a:pt x="3686" y="995"/>
                  </a:lnTo>
                  <a:close/>
                  <a:moveTo>
                    <a:pt x="6277" y="995"/>
                  </a:moveTo>
                  <a:lnTo>
                    <a:pt x="6277" y="1792"/>
                  </a:lnTo>
                  <a:lnTo>
                    <a:pt x="5480" y="1792"/>
                  </a:lnTo>
                  <a:lnTo>
                    <a:pt x="5480" y="995"/>
                  </a:lnTo>
                  <a:close/>
                  <a:moveTo>
                    <a:pt x="8070" y="995"/>
                  </a:moveTo>
                  <a:lnTo>
                    <a:pt x="8070" y="1792"/>
                  </a:lnTo>
                  <a:lnTo>
                    <a:pt x="7273" y="1792"/>
                  </a:lnTo>
                  <a:lnTo>
                    <a:pt x="7273" y="995"/>
                  </a:lnTo>
                  <a:close/>
                  <a:moveTo>
                    <a:pt x="4085" y="0"/>
                  </a:moveTo>
                  <a:cubicBezTo>
                    <a:pt x="3317" y="0"/>
                    <a:pt x="2692" y="625"/>
                    <a:pt x="2692" y="1393"/>
                  </a:cubicBezTo>
                  <a:lnTo>
                    <a:pt x="2692" y="1792"/>
                  </a:lnTo>
                  <a:lnTo>
                    <a:pt x="1336" y="1792"/>
                  </a:lnTo>
                  <a:cubicBezTo>
                    <a:pt x="705" y="1792"/>
                    <a:pt x="172" y="2213"/>
                    <a:pt x="0" y="2788"/>
                  </a:cubicBezTo>
                  <a:lnTo>
                    <a:pt x="7671" y="2788"/>
                  </a:lnTo>
                  <a:cubicBezTo>
                    <a:pt x="8440" y="2788"/>
                    <a:pt x="9066" y="2163"/>
                    <a:pt x="9066" y="1393"/>
                  </a:cubicBezTo>
                  <a:cubicBezTo>
                    <a:pt x="9066" y="625"/>
                    <a:pt x="8440" y="0"/>
                    <a:pt x="7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6"/>
            <p:cNvSpPr/>
            <p:nvPr/>
          </p:nvSpPr>
          <p:spPr>
            <a:xfrm>
              <a:off x="1849650" y="3319475"/>
              <a:ext cx="249050" cy="159400"/>
            </a:xfrm>
            <a:custGeom>
              <a:avLst/>
              <a:gdLst/>
              <a:ahLst/>
              <a:cxnLst/>
              <a:rect l="l" t="t" r="r" b="b"/>
              <a:pathLst>
                <a:path w="9962" h="6376" extrusionOk="0">
                  <a:moveTo>
                    <a:pt x="6795" y="1"/>
                  </a:moveTo>
                  <a:cubicBezTo>
                    <a:pt x="6911" y="177"/>
                    <a:pt x="7045" y="343"/>
                    <a:pt x="7198" y="497"/>
                  </a:cubicBezTo>
                  <a:lnTo>
                    <a:pt x="8333" y="1648"/>
                  </a:lnTo>
                  <a:cubicBezTo>
                    <a:pt x="8724" y="2045"/>
                    <a:pt x="8967" y="2588"/>
                    <a:pt x="8967" y="3187"/>
                  </a:cubicBezTo>
                  <a:cubicBezTo>
                    <a:pt x="8967" y="4396"/>
                    <a:pt x="7983" y="5379"/>
                    <a:pt x="6775" y="5379"/>
                  </a:cubicBezTo>
                  <a:lnTo>
                    <a:pt x="1" y="5379"/>
                  </a:lnTo>
                  <a:cubicBezTo>
                    <a:pt x="173" y="5954"/>
                    <a:pt x="706" y="6375"/>
                    <a:pt x="1337" y="6375"/>
                  </a:cubicBezTo>
                  <a:lnTo>
                    <a:pt x="6775" y="6375"/>
                  </a:lnTo>
                  <a:cubicBezTo>
                    <a:pt x="8532" y="6375"/>
                    <a:pt x="9962" y="4944"/>
                    <a:pt x="9962" y="3187"/>
                  </a:cubicBezTo>
                  <a:cubicBezTo>
                    <a:pt x="9962" y="2343"/>
                    <a:pt x="9636" y="1548"/>
                    <a:pt x="9041" y="947"/>
                  </a:cubicBezTo>
                  <a:lnTo>
                    <a:pt x="81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6"/>
            <p:cNvSpPr/>
            <p:nvPr/>
          </p:nvSpPr>
          <p:spPr>
            <a:xfrm>
              <a:off x="1885775" y="3498775"/>
              <a:ext cx="110850" cy="57525"/>
            </a:xfrm>
            <a:custGeom>
              <a:avLst/>
              <a:gdLst/>
              <a:ahLst/>
              <a:cxnLst/>
              <a:rect l="l" t="t" r="r" b="b"/>
              <a:pathLst>
                <a:path w="4434" h="2301" extrusionOk="0">
                  <a:moveTo>
                    <a:pt x="1" y="0"/>
                  </a:moveTo>
                  <a:lnTo>
                    <a:pt x="1" y="2300"/>
                  </a:lnTo>
                  <a:lnTo>
                    <a:pt x="4434" y="2300"/>
                  </a:lnTo>
                  <a:lnTo>
                    <a:pt x="4434" y="1503"/>
                  </a:lnTo>
                  <a:lnTo>
                    <a:pt x="2591" y="1503"/>
                  </a:lnTo>
                  <a:lnTo>
                    <a:pt x="2591" y="0"/>
                  </a:lnTo>
                  <a:lnTo>
                    <a:pt x="1794" y="0"/>
                  </a:lnTo>
                  <a:lnTo>
                    <a:pt x="1794" y="1503"/>
                  </a:lnTo>
                  <a:lnTo>
                    <a:pt x="799" y="150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6"/>
            <p:cNvSpPr/>
            <p:nvPr/>
          </p:nvSpPr>
          <p:spPr>
            <a:xfrm>
              <a:off x="2006575" y="3241025"/>
              <a:ext cx="90925" cy="58550"/>
            </a:xfrm>
            <a:custGeom>
              <a:avLst/>
              <a:gdLst/>
              <a:ahLst/>
              <a:cxnLst/>
              <a:rect l="l" t="t" r="r" b="b"/>
              <a:pathLst>
                <a:path w="3637" h="2342" extrusionOk="0">
                  <a:moveTo>
                    <a:pt x="1395" y="1"/>
                  </a:moveTo>
                  <a:cubicBezTo>
                    <a:pt x="625" y="1"/>
                    <a:pt x="0" y="626"/>
                    <a:pt x="0" y="1395"/>
                  </a:cubicBezTo>
                  <a:cubicBezTo>
                    <a:pt x="0" y="1720"/>
                    <a:pt x="48" y="2038"/>
                    <a:pt x="142" y="2342"/>
                  </a:cubicBezTo>
                  <a:lnTo>
                    <a:pt x="1211" y="2342"/>
                  </a:lnTo>
                  <a:cubicBezTo>
                    <a:pt x="1128" y="2168"/>
                    <a:pt x="1067" y="1984"/>
                    <a:pt x="1033" y="1794"/>
                  </a:cubicBezTo>
                  <a:lnTo>
                    <a:pt x="3636" y="1794"/>
                  </a:lnTo>
                  <a:lnTo>
                    <a:pt x="3636" y="997"/>
                  </a:lnTo>
                  <a:lnTo>
                    <a:pt x="2731" y="997"/>
                  </a:lnTo>
                  <a:cubicBezTo>
                    <a:pt x="2559" y="422"/>
                    <a:pt x="2024" y="1"/>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66"/>
          <p:cNvGrpSpPr/>
          <p:nvPr/>
        </p:nvGrpSpPr>
        <p:grpSpPr>
          <a:xfrm>
            <a:off x="1000550" y="3241075"/>
            <a:ext cx="340150" cy="327600"/>
            <a:chOff x="1000550" y="3241075"/>
            <a:chExt cx="340150" cy="327600"/>
          </a:xfrm>
        </p:grpSpPr>
        <p:sp>
          <p:nvSpPr>
            <p:cNvPr id="952" name="Google Shape;952;p66"/>
            <p:cNvSpPr/>
            <p:nvPr/>
          </p:nvSpPr>
          <p:spPr>
            <a:xfrm>
              <a:off x="1046950" y="3353525"/>
              <a:ext cx="47525" cy="25050"/>
            </a:xfrm>
            <a:custGeom>
              <a:avLst/>
              <a:gdLst/>
              <a:ahLst/>
              <a:cxnLst/>
              <a:rect l="l" t="t" r="r" b="b"/>
              <a:pathLst>
                <a:path w="1901" h="1002" extrusionOk="0">
                  <a:moveTo>
                    <a:pt x="1344" y="0"/>
                  </a:moveTo>
                  <a:cubicBezTo>
                    <a:pt x="710" y="0"/>
                    <a:pt x="173" y="423"/>
                    <a:pt x="1" y="1001"/>
                  </a:cubicBezTo>
                  <a:lnTo>
                    <a:pt x="1432" y="1001"/>
                  </a:lnTo>
                  <a:cubicBezTo>
                    <a:pt x="1501" y="625"/>
                    <a:pt x="1665" y="283"/>
                    <a:pt x="1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6"/>
            <p:cNvSpPr/>
            <p:nvPr/>
          </p:nvSpPr>
          <p:spPr>
            <a:xfrm>
              <a:off x="1000550" y="3353475"/>
              <a:ext cx="250725" cy="113625"/>
            </a:xfrm>
            <a:custGeom>
              <a:avLst/>
              <a:gdLst/>
              <a:ahLst/>
              <a:cxnLst/>
              <a:rect l="l" t="t" r="r" b="b"/>
              <a:pathLst>
                <a:path w="10029" h="4545" extrusionOk="0">
                  <a:moveTo>
                    <a:pt x="5449" y="1"/>
                  </a:moveTo>
                  <a:cubicBezTo>
                    <a:pt x="4676" y="1"/>
                    <a:pt x="4048" y="630"/>
                    <a:pt x="4048" y="1402"/>
                  </a:cubicBezTo>
                  <a:lnTo>
                    <a:pt x="4048" y="1802"/>
                  </a:lnTo>
                  <a:lnTo>
                    <a:pt x="1401" y="1802"/>
                  </a:lnTo>
                  <a:cubicBezTo>
                    <a:pt x="628" y="1802"/>
                    <a:pt x="0" y="2429"/>
                    <a:pt x="0" y="3201"/>
                  </a:cubicBezTo>
                  <a:lnTo>
                    <a:pt x="0" y="4544"/>
                  </a:lnTo>
                  <a:cubicBezTo>
                    <a:pt x="580" y="4372"/>
                    <a:pt x="1002" y="3835"/>
                    <a:pt x="1002" y="3201"/>
                  </a:cubicBezTo>
                  <a:lnTo>
                    <a:pt x="1002" y="2802"/>
                  </a:lnTo>
                  <a:lnTo>
                    <a:pt x="8628" y="2802"/>
                  </a:lnTo>
                  <a:cubicBezTo>
                    <a:pt x="9401" y="2802"/>
                    <a:pt x="10029" y="2174"/>
                    <a:pt x="10029" y="1402"/>
                  </a:cubicBezTo>
                  <a:cubicBezTo>
                    <a:pt x="10029" y="630"/>
                    <a:pt x="9401" y="1"/>
                    <a:pt x="8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6"/>
            <p:cNvSpPr/>
            <p:nvPr/>
          </p:nvSpPr>
          <p:spPr>
            <a:xfrm>
              <a:off x="1150050" y="3510950"/>
              <a:ext cx="111200" cy="57725"/>
            </a:xfrm>
            <a:custGeom>
              <a:avLst/>
              <a:gdLst/>
              <a:ahLst/>
              <a:cxnLst/>
              <a:rect l="l" t="t" r="r" b="b"/>
              <a:pathLst>
                <a:path w="4448" h="2309" extrusionOk="0">
                  <a:moveTo>
                    <a:pt x="0" y="1"/>
                  </a:moveTo>
                  <a:lnTo>
                    <a:pt x="0" y="2309"/>
                  </a:lnTo>
                  <a:lnTo>
                    <a:pt x="4447" y="2309"/>
                  </a:lnTo>
                  <a:lnTo>
                    <a:pt x="4447" y="1512"/>
                  </a:lnTo>
                  <a:lnTo>
                    <a:pt x="2651" y="1512"/>
                  </a:lnTo>
                  <a:lnTo>
                    <a:pt x="2651" y="52"/>
                  </a:lnTo>
                  <a:lnTo>
                    <a:pt x="1854" y="52"/>
                  </a:lnTo>
                  <a:lnTo>
                    <a:pt x="1854" y="1512"/>
                  </a:lnTo>
                  <a:lnTo>
                    <a:pt x="797" y="1512"/>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6"/>
            <p:cNvSpPr/>
            <p:nvPr/>
          </p:nvSpPr>
          <p:spPr>
            <a:xfrm>
              <a:off x="1091975" y="3241075"/>
              <a:ext cx="248725" cy="249950"/>
            </a:xfrm>
            <a:custGeom>
              <a:avLst/>
              <a:gdLst/>
              <a:ahLst/>
              <a:cxnLst/>
              <a:rect l="l" t="t" r="r" b="b"/>
              <a:pathLst>
                <a:path w="9949" h="9998" extrusionOk="0">
                  <a:moveTo>
                    <a:pt x="7220" y="0"/>
                  </a:moveTo>
                  <a:cubicBezTo>
                    <a:pt x="6447" y="0"/>
                    <a:pt x="5819" y="628"/>
                    <a:pt x="5819" y="1401"/>
                  </a:cubicBezTo>
                  <a:lnTo>
                    <a:pt x="5819" y="3870"/>
                  </a:lnTo>
                  <a:cubicBezTo>
                    <a:pt x="6612" y="4204"/>
                    <a:pt x="7169" y="4987"/>
                    <a:pt x="7169" y="5898"/>
                  </a:cubicBezTo>
                  <a:cubicBezTo>
                    <a:pt x="7169" y="7110"/>
                    <a:pt x="6183" y="8097"/>
                    <a:pt x="4971" y="8097"/>
                  </a:cubicBezTo>
                  <a:lnTo>
                    <a:pt x="0" y="8097"/>
                  </a:lnTo>
                  <a:cubicBezTo>
                    <a:pt x="172" y="8675"/>
                    <a:pt x="708" y="9098"/>
                    <a:pt x="1342" y="9098"/>
                  </a:cubicBezTo>
                  <a:lnTo>
                    <a:pt x="2323" y="9098"/>
                  </a:lnTo>
                  <a:lnTo>
                    <a:pt x="2323" y="9997"/>
                  </a:lnTo>
                  <a:lnTo>
                    <a:pt x="4971" y="9997"/>
                  </a:lnTo>
                  <a:lnTo>
                    <a:pt x="4971" y="9098"/>
                  </a:lnTo>
                  <a:cubicBezTo>
                    <a:pt x="6735" y="9098"/>
                    <a:pt x="8171" y="7662"/>
                    <a:pt x="8171" y="5899"/>
                  </a:cubicBezTo>
                  <a:lnTo>
                    <a:pt x="8171" y="1594"/>
                  </a:lnTo>
                  <a:lnTo>
                    <a:pt x="9949" y="1594"/>
                  </a:lnTo>
                  <a:lnTo>
                    <a:pt x="9949" y="797"/>
                  </a:lnTo>
                  <a:lnTo>
                    <a:pt x="8171" y="797"/>
                  </a:lnTo>
                  <a:lnTo>
                    <a:pt x="8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66"/>
          <p:cNvGrpSpPr/>
          <p:nvPr/>
        </p:nvGrpSpPr>
        <p:grpSpPr>
          <a:xfrm>
            <a:off x="6306675" y="2678050"/>
            <a:ext cx="340150" cy="271425"/>
            <a:chOff x="6306675" y="2678050"/>
            <a:chExt cx="340150" cy="271425"/>
          </a:xfrm>
        </p:grpSpPr>
        <p:sp>
          <p:nvSpPr>
            <p:cNvPr id="957" name="Google Shape;957;p66"/>
            <p:cNvSpPr/>
            <p:nvPr/>
          </p:nvSpPr>
          <p:spPr>
            <a:xfrm>
              <a:off x="6306675" y="2745525"/>
              <a:ext cx="228975" cy="70075"/>
            </a:xfrm>
            <a:custGeom>
              <a:avLst/>
              <a:gdLst/>
              <a:ahLst/>
              <a:cxnLst/>
              <a:rect l="l" t="t" r="r" b="b"/>
              <a:pathLst>
                <a:path w="9159" h="2803" extrusionOk="0">
                  <a:moveTo>
                    <a:pt x="1" y="1"/>
                  </a:moveTo>
                  <a:cubicBezTo>
                    <a:pt x="173" y="579"/>
                    <a:pt x="709" y="1003"/>
                    <a:pt x="1343" y="1003"/>
                  </a:cubicBezTo>
                  <a:lnTo>
                    <a:pt x="3149" y="1003"/>
                  </a:lnTo>
                  <a:lnTo>
                    <a:pt x="3149" y="1401"/>
                  </a:lnTo>
                  <a:cubicBezTo>
                    <a:pt x="3149" y="2174"/>
                    <a:pt x="3777" y="2802"/>
                    <a:pt x="4549" y="2802"/>
                  </a:cubicBezTo>
                  <a:lnTo>
                    <a:pt x="7758" y="2802"/>
                  </a:lnTo>
                  <a:cubicBezTo>
                    <a:pt x="8530" y="2802"/>
                    <a:pt x="9158" y="2173"/>
                    <a:pt x="9158" y="1401"/>
                  </a:cubicBezTo>
                  <a:cubicBezTo>
                    <a:pt x="9158" y="628"/>
                    <a:pt x="8530" y="1"/>
                    <a:pt x="7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6"/>
            <p:cNvSpPr/>
            <p:nvPr/>
          </p:nvSpPr>
          <p:spPr>
            <a:xfrm>
              <a:off x="6490650" y="2879975"/>
              <a:ext cx="99950" cy="69500"/>
            </a:xfrm>
            <a:custGeom>
              <a:avLst/>
              <a:gdLst/>
              <a:ahLst/>
              <a:cxnLst/>
              <a:rect l="l" t="t" r="r" b="b"/>
              <a:pathLst>
                <a:path w="3998" h="2780" extrusionOk="0">
                  <a:moveTo>
                    <a:pt x="2596" y="1"/>
                  </a:moveTo>
                  <a:cubicBezTo>
                    <a:pt x="2467" y="13"/>
                    <a:pt x="2332" y="20"/>
                    <a:pt x="2198" y="20"/>
                  </a:cubicBezTo>
                  <a:lnTo>
                    <a:pt x="1799" y="20"/>
                  </a:lnTo>
                  <a:lnTo>
                    <a:pt x="1799" y="1981"/>
                  </a:lnTo>
                  <a:lnTo>
                    <a:pt x="797" y="1981"/>
                  </a:lnTo>
                  <a:lnTo>
                    <a:pt x="797" y="20"/>
                  </a:lnTo>
                  <a:lnTo>
                    <a:pt x="0" y="20"/>
                  </a:lnTo>
                  <a:lnTo>
                    <a:pt x="0" y="2779"/>
                  </a:lnTo>
                  <a:lnTo>
                    <a:pt x="3997" y="2779"/>
                  </a:lnTo>
                  <a:lnTo>
                    <a:pt x="3997" y="1982"/>
                  </a:lnTo>
                  <a:lnTo>
                    <a:pt x="2596" y="1982"/>
                  </a:lnTo>
                  <a:lnTo>
                    <a:pt x="2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6"/>
            <p:cNvSpPr/>
            <p:nvPr/>
          </p:nvSpPr>
          <p:spPr>
            <a:xfrm>
              <a:off x="6431800" y="2678050"/>
              <a:ext cx="215025" cy="182525"/>
            </a:xfrm>
            <a:custGeom>
              <a:avLst/>
              <a:gdLst/>
              <a:ahLst/>
              <a:cxnLst/>
              <a:rect l="l" t="t" r="r" b="b"/>
              <a:pathLst>
                <a:path w="8601" h="7301" extrusionOk="0">
                  <a:moveTo>
                    <a:pt x="6801" y="1"/>
                  </a:moveTo>
                  <a:cubicBezTo>
                    <a:pt x="6030" y="1"/>
                    <a:pt x="5400" y="629"/>
                    <a:pt x="5400" y="1401"/>
                  </a:cubicBezTo>
                  <a:lnTo>
                    <a:pt x="5400" y="2700"/>
                  </a:lnTo>
                  <a:lnTo>
                    <a:pt x="4446" y="2700"/>
                  </a:lnTo>
                  <a:cubicBezTo>
                    <a:pt x="4762" y="3080"/>
                    <a:pt x="4950" y="3567"/>
                    <a:pt x="4950" y="4100"/>
                  </a:cubicBezTo>
                  <a:cubicBezTo>
                    <a:pt x="4950" y="5312"/>
                    <a:pt x="3965" y="6298"/>
                    <a:pt x="2753" y="6298"/>
                  </a:cubicBezTo>
                  <a:lnTo>
                    <a:pt x="1" y="6298"/>
                  </a:lnTo>
                  <a:cubicBezTo>
                    <a:pt x="173" y="6876"/>
                    <a:pt x="710" y="7300"/>
                    <a:pt x="1344" y="7300"/>
                  </a:cubicBezTo>
                  <a:lnTo>
                    <a:pt x="4552" y="7300"/>
                  </a:lnTo>
                  <a:cubicBezTo>
                    <a:pt x="6316" y="7300"/>
                    <a:pt x="7752" y="5865"/>
                    <a:pt x="7752" y="4100"/>
                  </a:cubicBezTo>
                  <a:lnTo>
                    <a:pt x="7752" y="1595"/>
                  </a:lnTo>
                  <a:lnTo>
                    <a:pt x="8600" y="1595"/>
                  </a:lnTo>
                  <a:lnTo>
                    <a:pt x="8600" y="798"/>
                  </a:lnTo>
                  <a:lnTo>
                    <a:pt x="7752" y="798"/>
                  </a:lnTo>
                  <a:lnTo>
                    <a:pt x="77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66"/>
          <p:cNvGrpSpPr/>
          <p:nvPr/>
        </p:nvGrpSpPr>
        <p:grpSpPr>
          <a:xfrm>
            <a:off x="7861950" y="2677350"/>
            <a:ext cx="215375" cy="340150"/>
            <a:chOff x="7861950" y="2677350"/>
            <a:chExt cx="215375" cy="340150"/>
          </a:xfrm>
        </p:grpSpPr>
        <p:sp>
          <p:nvSpPr>
            <p:cNvPr id="961" name="Google Shape;961;p66"/>
            <p:cNvSpPr/>
            <p:nvPr/>
          </p:nvSpPr>
          <p:spPr>
            <a:xfrm>
              <a:off x="8000025" y="2992575"/>
              <a:ext cx="53450" cy="24925"/>
            </a:xfrm>
            <a:custGeom>
              <a:avLst/>
              <a:gdLst/>
              <a:ahLst/>
              <a:cxnLst/>
              <a:rect l="l" t="t" r="r" b="b"/>
              <a:pathLst>
                <a:path w="2138" h="997" extrusionOk="0">
                  <a:moveTo>
                    <a:pt x="613" y="1"/>
                  </a:moveTo>
                  <a:cubicBezTo>
                    <a:pt x="485" y="378"/>
                    <a:pt x="274" y="718"/>
                    <a:pt x="0" y="997"/>
                  </a:cubicBezTo>
                  <a:lnTo>
                    <a:pt x="2138" y="997"/>
                  </a:lnTo>
                  <a:cubicBezTo>
                    <a:pt x="1966" y="420"/>
                    <a:pt x="1433" y="1"/>
                    <a:pt x="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6"/>
            <p:cNvSpPr/>
            <p:nvPr/>
          </p:nvSpPr>
          <p:spPr>
            <a:xfrm>
              <a:off x="8018825" y="2752050"/>
              <a:ext cx="24925" cy="219150"/>
            </a:xfrm>
            <a:custGeom>
              <a:avLst/>
              <a:gdLst/>
              <a:ahLst/>
              <a:cxnLst/>
              <a:rect l="l" t="t" r="r" b="b"/>
              <a:pathLst>
                <a:path w="997" h="8766" extrusionOk="0">
                  <a:moveTo>
                    <a:pt x="996" y="1"/>
                  </a:moveTo>
                  <a:cubicBezTo>
                    <a:pt x="447" y="1"/>
                    <a:pt x="0" y="447"/>
                    <a:pt x="0" y="995"/>
                  </a:cubicBezTo>
                  <a:lnTo>
                    <a:pt x="0" y="8766"/>
                  </a:lnTo>
                  <a:cubicBezTo>
                    <a:pt x="575" y="8594"/>
                    <a:pt x="996" y="8061"/>
                    <a:pt x="996" y="7430"/>
                  </a:cubicBezTo>
                  <a:lnTo>
                    <a:pt x="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6"/>
            <p:cNvSpPr/>
            <p:nvPr/>
          </p:nvSpPr>
          <p:spPr>
            <a:xfrm>
              <a:off x="7962775" y="2779300"/>
              <a:ext cx="36150" cy="147450"/>
            </a:xfrm>
            <a:custGeom>
              <a:avLst/>
              <a:gdLst/>
              <a:ahLst/>
              <a:cxnLst/>
              <a:rect l="l" t="t" r="r" b="b"/>
              <a:pathLst>
                <a:path w="1446" h="5898" extrusionOk="0">
                  <a:moveTo>
                    <a:pt x="1445" y="0"/>
                  </a:moveTo>
                  <a:cubicBezTo>
                    <a:pt x="621" y="183"/>
                    <a:pt x="1" y="920"/>
                    <a:pt x="1" y="1798"/>
                  </a:cubicBezTo>
                  <a:lnTo>
                    <a:pt x="1" y="5898"/>
                  </a:lnTo>
                  <a:cubicBezTo>
                    <a:pt x="826" y="5715"/>
                    <a:pt x="1445" y="4979"/>
                    <a:pt x="1445" y="4099"/>
                  </a:cubicBezTo>
                  <a:lnTo>
                    <a:pt x="14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6"/>
            <p:cNvSpPr/>
            <p:nvPr/>
          </p:nvSpPr>
          <p:spPr>
            <a:xfrm>
              <a:off x="7861950" y="2677350"/>
              <a:ext cx="215375" cy="340150"/>
            </a:xfrm>
            <a:custGeom>
              <a:avLst/>
              <a:gdLst/>
              <a:ahLst/>
              <a:cxnLst/>
              <a:rect l="l" t="t" r="r" b="b"/>
              <a:pathLst>
                <a:path w="8615" h="13606" extrusionOk="0">
                  <a:moveTo>
                    <a:pt x="5877" y="0"/>
                  </a:moveTo>
                  <a:cubicBezTo>
                    <a:pt x="4813" y="0"/>
                    <a:pt x="3896" y="722"/>
                    <a:pt x="3649" y="1755"/>
                  </a:cubicBezTo>
                  <a:lnTo>
                    <a:pt x="3604" y="1947"/>
                  </a:lnTo>
                  <a:lnTo>
                    <a:pt x="3422" y="2027"/>
                  </a:lnTo>
                  <a:cubicBezTo>
                    <a:pt x="2724" y="2337"/>
                    <a:pt x="2183" y="2930"/>
                    <a:pt x="1937" y="3653"/>
                  </a:cubicBezTo>
                  <a:lnTo>
                    <a:pt x="192" y="8803"/>
                  </a:lnTo>
                  <a:cubicBezTo>
                    <a:pt x="65" y="9177"/>
                    <a:pt x="1" y="9570"/>
                    <a:pt x="1" y="9970"/>
                  </a:cubicBezTo>
                  <a:cubicBezTo>
                    <a:pt x="1" y="10795"/>
                    <a:pt x="271" y="11574"/>
                    <a:pt x="781" y="12222"/>
                  </a:cubicBezTo>
                  <a:lnTo>
                    <a:pt x="1062" y="12577"/>
                  </a:lnTo>
                  <a:lnTo>
                    <a:pt x="675" y="12810"/>
                  </a:lnTo>
                  <a:cubicBezTo>
                    <a:pt x="370" y="12993"/>
                    <a:pt x="154" y="13277"/>
                    <a:pt x="58" y="13606"/>
                  </a:cubicBezTo>
                  <a:lnTo>
                    <a:pt x="3635" y="13606"/>
                  </a:lnTo>
                  <a:cubicBezTo>
                    <a:pt x="4651" y="13606"/>
                    <a:pt x="5478" y="12779"/>
                    <a:pt x="5478" y="11763"/>
                  </a:cubicBezTo>
                  <a:lnTo>
                    <a:pt x="5478" y="10065"/>
                  </a:lnTo>
                  <a:cubicBezTo>
                    <a:pt x="5003" y="10530"/>
                    <a:pt x="4352" y="10817"/>
                    <a:pt x="3635" y="10817"/>
                  </a:cubicBezTo>
                  <a:lnTo>
                    <a:pt x="3237" y="10817"/>
                  </a:lnTo>
                  <a:lnTo>
                    <a:pt x="3237" y="5876"/>
                  </a:lnTo>
                  <a:cubicBezTo>
                    <a:pt x="3237" y="4501"/>
                    <a:pt x="4293" y="3369"/>
                    <a:pt x="5637" y="3248"/>
                  </a:cubicBezTo>
                  <a:cubicBezTo>
                    <a:pt x="5919" y="2625"/>
                    <a:pt x="6544" y="2192"/>
                    <a:pt x="7271" y="2192"/>
                  </a:cubicBezTo>
                  <a:lnTo>
                    <a:pt x="8615" y="2192"/>
                  </a:lnTo>
                  <a:lnTo>
                    <a:pt x="8615" y="1395"/>
                  </a:lnTo>
                  <a:lnTo>
                    <a:pt x="7271" y="1395"/>
                  </a:lnTo>
                  <a:cubicBezTo>
                    <a:pt x="7271" y="625"/>
                    <a:pt x="6645" y="0"/>
                    <a:pt x="5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6"/>
          <p:cNvGrpSpPr/>
          <p:nvPr/>
        </p:nvGrpSpPr>
        <p:grpSpPr>
          <a:xfrm>
            <a:off x="7113875" y="2677350"/>
            <a:ext cx="225550" cy="340150"/>
            <a:chOff x="7113875" y="2677350"/>
            <a:chExt cx="225550" cy="340150"/>
          </a:xfrm>
        </p:grpSpPr>
        <p:sp>
          <p:nvSpPr>
            <p:cNvPr id="966" name="Google Shape;966;p66"/>
            <p:cNvSpPr/>
            <p:nvPr/>
          </p:nvSpPr>
          <p:spPr>
            <a:xfrm>
              <a:off x="7261275" y="2992725"/>
              <a:ext cx="53150" cy="24775"/>
            </a:xfrm>
            <a:custGeom>
              <a:avLst/>
              <a:gdLst/>
              <a:ahLst/>
              <a:cxnLst/>
              <a:rect l="l" t="t" r="r" b="b"/>
              <a:pathLst>
                <a:path w="2126" h="991" extrusionOk="0">
                  <a:moveTo>
                    <a:pt x="609" y="1"/>
                  </a:moveTo>
                  <a:cubicBezTo>
                    <a:pt x="481" y="375"/>
                    <a:pt x="271" y="713"/>
                    <a:pt x="1" y="991"/>
                  </a:cubicBezTo>
                  <a:lnTo>
                    <a:pt x="2126" y="991"/>
                  </a:lnTo>
                  <a:cubicBezTo>
                    <a:pt x="1954" y="419"/>
                    <a:pt x="1422" y="1"/>
                    <a:pt x="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6"/>
            <p:cNvSpPr/>
            <p:nvPr/>
          </p:nvSpPr>
          <p:spPr>
            <a:xfrm>
              <a:off x="7279950" y="2765500"/>
              <a:ext cx="24775" cy="205850"/>
            </a:xfrm>
            <a:custGeom>
              <a:avLst/>
              <a:gdLst/>
              <a:ahLst/>
              <a:cxnLst/>
              <a:rect l="l" t="t" r="r" b="b"/>
              <a:pathLst>
                <a:path w="991" h="8234" extrusionOk="0">
                  <a:moveTo>
                    <a:pt x="991" y="0"/>
                  </a:moveTo>
                  <a:cubicBezTo>
                    <a:pt x="444" y="0"/>
                    <a:pt x="1" y="444"/>
                    <a:pt x="1" y="989"/>
                  </a:cubicBezTo>
                  <a:lnTo>
                    <a:pt x="1" y="8234"/>
                  </a:lnTo>
                  <a:cubicBezTo>
                    <a:pt x="573" y="8062"/>
                    <a:pt x="991" y="7532"/>
                    <a:pt x="991" y="6904"/>
                  </a:cubicBezTo>
                  <a:lnTo>
                    <a:pt x="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6"/>
            <p:cNvSpPr/>
            <p:nvPr/>
          </p:nvSpPr>
          <p:spPr>
            <a:xfrm>
              <a:off x="7224100" y="2802500"/>
              <a:ext cx="35950" cy="124550"/>
            </a:xfrm>
            <a:custGeom>
              <a:avLst/>
              <a:gdLst/>
              <a:ahLst/>
              <a:cxnLst/>
              <a:rect l="l" t="t" r="r" b="b"/>
              <a:pathLst>
                <a:path w="1438" h="4982" extrusionOk="0">
                  <a:moveTo>
                    <a:pt x="1438" y="1"/>
                  </a:moveTo>
                  <a:cubicBezTo>
                    <a:pt x="617" y="182"/>
                    <a:pt x="1" y="915"/>
                    <a:pt x="1" y="1791"/>
                  </a:cubicBezTo>
                  <a:lnTo>
                    <a:pt x="1" y="4982"/>
                  </a:lnTo>
                  <a:cubicBezTo>
                    <a:pt x="822" y="4799"/>
                    <a:pt x="1438" y="4066"/>
                    <a:pt x="1438" y="3190"/>
                  </a:cubicBezTo>
                  <a:lnTo>
                    <a:pt x="1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6"/>
            <p:cNvSpPr/>
            <p:nvPr/>
          </p:nvSpPr>
          <p:spPr>
            <a:xfrm>
              <a:off x="7113875" y="2677350"/>
              <a:ext cx="225550" cy="340150"/>
            </a:xfrm>
            <a:custGeom>
              <a:avLst/>
              <a:gdLst/>
              <a:ahLst/>
              <a:cxnLst/>
              <a:rect l="l" t="t" r="r" b="b"/>
              <a:pathLst>
                <a:path w="9022" h="13606" extrusionOk="0">
                  <a:moveTo>
                    <a:pt x="2719" y="0"/>
                  </a:moveTo>
                  <a:cubicBezTo>
                    <a:pt x="2719" y="673"/>
                    <a:pt x="3104" y="1257"/>
                    <a:pt x="3664" y="1546"/>
                  </a:cubicBezTo>
                  <a:cubicBezTo>
                    <a:pt x="3903" y="1669"/>
                    <a:pt x="4173" y="1739"/>
                    <a:pt x="4458" y="1739"/>
                  </a:cubicBezTo>
                  <a:lnTo>
                    <a:pt x="4514" y="1739"/>
                  </a:lnTo>
                  <a:cubicBezTo>
                    <a:pt x="4265" y="2029"/>
                    <a:pt x="4085" y="2382"/>
                    <a:pt x="4007" y="2777"/>
                  </a:cubicBezTo>
                  <a:lnTo>
                    <a:pt x="3971" y="2958"/>
                  </a:lnTo>
                  <a:lnTo>
                    <a:pt x="3809" y="3048"/>
                  </a:lnTo>
                  <a:cubicBezTo>
                    <a:pt x="3246" y="3358"/>
                    <a:pt x="2822" y="3863"/>
                    <a:pt x="2614" y="4468"/>
                  </a:cubicBezTo>
                  <a:lnTo>
                    <a:pt x="1021" y="9100"/>
                  </a:lnTo>
                  <a:cubicBezTo>
                    <a:pt x="899" y="9457"/>
                    <a:pt x="837" y="9828"/>
                    <a:pt x="837" y="10207"/>
                  </a:cubicBezTo>
                  <a:cubicBezTo>
                    <a:pt x="837" y="10845"/>
                    <a:pt x="1014" y="11467"/>
                    <a:pt x="1352" y="12006"/>
                  </a:cubicBezTo>
                  <a:lnTo>
                    <a:pt x="1732" y="12616"/>
                  </a:lnTo>
                  <a:lnTo>
                    <a:pt x="1" y="12616"/>
                  </a:lnTo>
                  <a:cubicBezTo>
                    <a:pt x="173" y="13188"/>
                    <a:pt x="704" y="13606"/>
                    <a:pt x="1331" y="13606"/>
                  </a:cubicBezTo>
                  <a:lnTo>
                    <a:pt x="4011" y="13606"/>
                  </a:lnTo>
                  <a:cubicBezTo>
                    <a:pt x="5023" y="13606"/>
                    <a:pt x="5847" y="12782"/>
                    <a:pt x="5847" y="11770"/>
                  </a:cubicBezTo>
                  <a:lnTo>
                    <a:pt x="5847" y="10081"/>
                  </a:lnTo>
                  <a:cubicBezTo>
                    <a:pt x="5371" y="10543"/>
                    <a:pt x="4724" y="10829"/>
                    <a:pt x="4011" y="10829"/>
                  </a:cubicBezTo>
                  <a:lnTo>
                    <a:pt x="3613" y="10829"/>
                  </a:lnTo>
                  <a:lnTo>
                    <a:pt x="3613" y="6797"/>
                  </a:lnTo>
                  <a:cubicBezTo>
                    <a:pt x="3613" y="5470"/>
                    <a:pt x="4598" y="4371"/>
                    <a:pt x="5877" y="4190"/>
                  </a:cubicBezTo>
                  <a:cubicBezTo>
                    <a:pt x="6029" y="3360"/>
                    <a:pt x="6758" y="2729"/>
                    <a:pt x="7634" y="2729"/>
                  </a:cubicBezTo>
                  <a:lnTo>
                    <a:pt x="9021" y="2729"/>
                  </a:lnTo>
                  <a:lnTo>
                    <a:pt x="9021" y="1932"/>
                  </a:lnTo>
                  <a:lnTo>
                    <a:pt x="7575" y="1932"/>
                  </a:lnTo>
                  <a:cubicBezTo>
                    <a:pt x="7403" y="1360"/>
                    <a:pt x="6872" y="942"/>
                    <a:pt x="6245" y="942"/>
                  </a:cubicBezTo>
                  <a:cubicBezTo>
                    <a:pt x="5823" y="942"/>
                    <a:pt x="5465" y="663"/>
                    <a:pt x="5346" y="279"/>
                  </a:cubicBezTo>
                  <a:cubicBezTo>
                    <a:pt x="5318" y="192"/>
                    <a:pt x="5303" y="97"/>
                    <a:pt x="5303" y="0"/>
                  </a:cubicBezTo>
                  <a:lnTo>
                    <a:pt x="4506" y="0"/>
                  </a:lnTo>
                  <a:cubicBezTo>
                    <a:pt x="4506" y="216"/>
                    <a:pt x="4546" y="421"/>
                    <a:pt x="4618" y="613"/>
                  </a:cubicBezTo>
                  <a:cubicBezTo>
                    <a:pt x="4662" y="729"/>
                    <a:pt x="4718" y="839"/>
                    <a:pt x="4784" y="942"/>
                  </a:cubicBezTo>
                  <a:lnTo>
                    <a:pt x="4458" y="942"/>
                  </a:lnTo>
                  <a:cubicBezTo>
                    <a:pt x="4375" y="942"/>
                    <a:pt x="4294" y="931"/>
                    <a:pt x="4217" y="910"/>
                  </a:cubicBezTo>
                  <a:cubicBezTo>
                    <a:pt x="3814" y="803"/>
                    <a:pt x="3516" y="436"/>
                    <a:pt x="3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66"/>
          <p:cNvGrpSpPr/>
          <p:nvPr/>
        </p:nvGrpSpPr>
        <p:grpSpPr>
          <a:xfrm>
            <a:off x="5559100" y="2677350"/>
            <a:ext cx="317450" cy="340150"/>
            <a:chOff x="5559100" y="2677350"/>
            <a:chExt cx="317450" cy="340150"/>
          </a:xfrm>
        </p:grpSpPr>
        <p:sp>
          <p:nvSpPr>
            <p:cNvPr id="971" name="Google Shape;971;p66"/>
            <p:cNvSpPr/>
            <p:nvPr/>
          </p:nvSpPr>
          <p:spPr>
            <a:xfrm>
              <a:off x="5601375" y="2804125"/>
              <a:ext cx="132425" cy="64625"/>
            </a:xfrm>
            <a:custGeom>
              <a:avLst/>
              <a:gdLst/>
              <a:ahLst/>
              <a:cxnLst/>
              <a:rect l="l" t="t" r="r" b="b"/>
              <a:pathLst>
                <a:path w="5297" h="2585" extrusionOk="0">
                  <a:moveTo>
                    <a:pt x="1229" y="1"/>
                  </a:moveTo>
                  <a:cubicBezTo>
                    <a:pt x="655" y="1"/>
                    <a:pt x="169" y="377"/>
                    <a:pt x="0" y="894"/>
                  </a:cubicBezTo>
                  <a:lnTo>
                    <a:pt x="1867" y="894"/>
                  </a:lnTo>
                  <a:lnTo>
                    <a:pt x="1867" y="1293"/>
                  </a:lnTo>
                  <a:cubicBezTo>
                    <a:pt x="1867" y="2005"/>
                    <a:pt x="2447" y="2585"/>
                    <a:pt x="3159" y="2585"/>
                  </a:cubicBezTo>
                  <a:lnTo>
                    <a:pt x="4005" y="2585"/>
                  </a:lnTo>
                  <a:cubicBezTo>
                    <a:pt x="4717" y="2585"/>
                    <a:pt x="5297" y="2005"/>
                    <a:pt x="5297" y="1293"/>
                  </a:cubicBezTo>
                  <a:cubicBezTo>
                    <a:pt x="5297" y="580"/>
                    <a:pt x="4717" y="1"/>
                    <a:pt x="4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6"/>
            <p:cNvSpPr/>
            <p:nvPr/>
          </p:nvSpPr>
          <p:spPr>
            <a:xfrm>
              <a:off x="5559100" y="2846400"/>
              <a:ext cx="80250" cy="22350"/>
            </a:xfrm>
            <a:custGeom>
              <a:avLst/>
              <a:gdLst/>
              <a:ahLst/>
              <a:cxnLst/>
              <a:rect l="l" t="t" r="r" b="b"/>
              <a:pathLst>
                <a:path w="3210" h="894" extrusionOk="0">
                  <a:moveTo>
                    <a:pt x="1229" y="0"/>
                  </a:moveTo>
                  <a:cubicBezTo>
                    <a:pt x="656" y="0"/>
                    <a:pt x="168" y="376"/>
                    <a:pt x="1" y="894"/>
                  </a:cubicBezTo>
                  <a:lnTo>
                    <a:pt x="3210" y="894"/>
                  </a:lnTo>
                  <a:cubicBezTo>
                    <a:pt x="3007" y="637"/>
                    <a:pt x="2862" y="332"/>
                    <a:pt x="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p:cNvSpPr/>
            <p:nvPr/>
          </p:nvSpPr>
          <p:spPr>
            <a:xfrm>
              <a:off x="5635850" y="2888650"/>
              <a:ext cx="117200" cy="128850"/>
            </a:xfrm>
            <a:custGeom>
              <a:avLst/>
              <a:gdLst/>
              <a:ahLst/>
              <a:cxnLst/>
              <a:rect l="l" t="t" r="r" b="b"/>
              <a:pathLst>
                <a:path w="4688" h="5154" extrusionOk="0">
                  <a:moveTo>
                    <a:pt x="423" y="1"/>
                  </a:moveTo>
                  <a:lnTo>
                    <a:pt x="1" y="1691"/>
                  </a:lnTo>
                  <a:lnTo>
                    <a:pt x="2227" y="1691"/>
                  </a:lnTo>
                  <a:lnTo>
                    <a:pt x="2227" y="5154"/>
                  </a:lnTo>
                  <a:lnTo>
                    <a:pt x="3024" y="5154"/>
                  </a:lnTo>
                  <a:lnTo>
                    <a:pt x="3024" y="1691"/>
                  </a:lnTo>
                  <a:lnTo>
                    <a:pt x="3891" y="1691"/>
                  </a:lnTo>
                  <a:lnTo>
                    <a:pt x="3891" y="2983"/>
                  </a:lnTo>
                  <a:lnTo>
                    <a:pt x="4688" y="2983"/>
                  </a:lnTo>
                  <a:lnTo>
                    <a:pt x="4688" y="894"/>
                  </a:lnTo>
                  <a:lnTo>
                    <a:pt x="3024" y="894"/>
                  </a:lnTo>
                  <a:lnTo>
                    <a:pt x="3024" y="1"/>
                  </a:lnTo>
                  <a:lnTo>
                    <a:pt x="2227" y="1"/>
                  </a:lnTo>
                  <a:lnTo>
                    <a:pt x="2227" y="894"/>
                  </a:lnTo>
                  <a:lnTo>
                    <a:pt x="1023" y="89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a:off x="5742450" y="2677350"/>
              <a:ext cx="134100" cy="191400"/>
            </a:xfrm>
            <a:custGeom>
              <a:avLst/>
              <a:gdLst/>
              <a:ahLst/>
              <a:cxnLst/>
              <a:rect l="l" t="t" r="r" b="b"/>
              <a:pathLst>
                <a:path w="5364" h="7656" extrusionOk="0">
                  <a:moveTo>
                    <a:pt x="2165" y="0"/>
                  </a:moveTo>
                  <a:cubicBezTo>
                    <a:pt x="1453" y="0"/>
                    <a:pt x="873" y="580"/>
                    <a:pt x="873" y="1292"/>
                  </a:cubicBezTo>
                  <a:cubicBezTo>
                    <a:pt x="873" y="2005"/>
                    <a:pt x="1091" y="2370"/>
                    <a:pt x="1341" y="2771"/>
                  </a:cubicBezTo>
                  <a:cubicBezTo>
                    <a:pt x="1617" y="3214"/>
                    <a:pt x="1930" y="3713"/>
                    <a:pt x="1930" y="4673"/>
                  </a:cubicBezTo>
                  <a:lnTo>
                    <a:pt x="1930" y="5072"/>
                  </a:lnTo>
                  <a:lnTo>
                    <a:pt x="1" y="5072"/>
                  </a:lnTo>
                  <a:cubicBezTo>
                    <a:pt x="282" y="5428"/>
                    <a:pt x="451" y="5876"/>
                    <a:pt x="451" y="6364"/>
                  </a:cubicBezTo>
                  <a:cubicBezTo>
                    <a:pt x="451" y="6851"/>
                    <a:pt x="282" y="7300"/>
                    <a:pt x="1" y="7656"/>
                  </a:cubicBezTo>
                  <a:lnTo>
                    <a:pt x="52" y="7656"/>
                  </a:lnTo>
                  <a:cubicBezTo>
                    <a:pt x="765" y="7656"/>
                    <a:pt x="1344" y="7076"/>
                    <a:pt x="1344" y="6364"/>
                  </a:cubicBezTo>
                  <a:lnTo>
                    <a:pt x="1344" y="5965"/>
                  </a:lnTo>
                  <a:lnTo>
                    <a:pt x="1743" y="5965"/>
                  </a:lnTo>
                  <a:cubicBezTo>
                    <a:pt x="2455" y="5965"/>
                    <a:pt x="3035" y="5386"/>
                    <a:pt x="3035" y="4673"/>
                  </a:cubicBezTo>
                  <a:cubicBezTo>
                    <a:pt x="3035" y="3476"/>
                    <a:pt x="2537" y="2811"/>
                    <a:pt x="2171" y="2326"/>
                  </a:cubicBezTo>
                  <a:cubicBezTo>
                    <a:pt x="1990" y="2083"/>
                    <a:pt x="1870" y="1922"/>
                    <a:pt x="1809" y="1691"/>
                  </a:cubicBezTo>
                  <a:lnTo>
                    <a:pt x="5364" y="1691"/>
                  </a:lnTo>
                  <a:lnTo>
                    <a:pt x="5364" y="894"/>
                  </a:lnTo>
                  <a:lnTo>
                    <a:pt x="3394" y="894"/>
                  </a:lnTo>
                  <a:cubicBezTo>
                    <a:pt x="3225" y="376"/>
                    <a:pt x="2739" y="0"/>
                    <a:pt x="2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66"/>
          <p:cNvGrpSpPr/>
          <p:nvPr/>
        </p:nvGrpSpPr>
        <p:grpSpPr>
          <a:xfrm>
            <a:off x="4790625" y="2678175"/>
            <a:ext cx="340175" cy="319000"/>
            <a:chOff x="4790625" y="2678175"/>
            <a:chExt cx="340175" cy="319000"/>
          </a:xfrm>
        </p:grpSpPr>
        <p:sp>
          <p:nvSpPr>
            <p:cNvPr id="976" name="Google Shape;976;p66"/>
            <p:cNvSpPr/>
            <p:nvPr/>
          </p:nvSpPr>
          <p:spPr>
            <a:xfrm>
              <a:off x="4790625" y="2858400"/>
              <a:ext cx="44175" cy="22350"/>
            </a:xfrm>
            <a:custGeom>
              <a:avLst/>
              <a:gdLst/>
              <a:ahLst/>
              <a:cxnLst/>
              <a:rect l="l" t="t" r="r" b="b"/>
              <a:pathLst>
                <a:path w="1767" h="894" extrusionOk="0">
                  <a:moveTo>
                    <a:pt x="1230" y="0"/>
                  </a:moveTo>
                  <a:cubicBezTo>
                    <a:pt x="657" y="0"/>
                    <a:pt x="169" y="376"/>
                    <a:pt x="0" y="894"/>
                  </a:cubicBezTo>
                  <a:lnTo>
                    <a:pt x="1356" y="894"/>
                  </a:lnTo>
                  <a:cubicBezTo>
                    <a:pt x="1421" y="560"/>
                    <a:pt x="1564" y="257"/>
                    <a:pt x="1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p:cNvSpPr/>
            <p:nvPr/>
          </p:nvSpPr>
          <p:spPr>
            <a:xfrm>
              <a:off x="4866175" y="2762100"/>
              <a:ext cx="190550" cy="160925"/>
            </a:xfrm>
            <a:custGeom>
              <a:avLst/>
              <a:gdLst/>
              <a:ahLst/>
              <a:cxnLst/>
              <a:rect l="l" t="t" r="r" b="b"/>
              <a:pathLst>
                <a:path w="7622" h="6437" extrusionOk="0">
                  <a:moveTo>
                    <a:pt x="6670" y="0"/>
                  </a:moveTo>
                  <a:cubicBezTo>
                    <a:pt x="6468" y="0"/>
                    <a:pt x="6290" y="95"/>
                    <a:pt x="6180" y="263"/>
                  </a:cubicBezTo>
                  <a:cubicBezTo>
                    <a:pt x="6065" y="436"/>
                    <a:pt x="6045" y="648"/>
                    <a:pt x="6128" y="841"/>
                  </a:cubicBezTo>
                  <a:lnTo>
                    <a:pt x="6127" y="844"/>
                  </a:lnTo>
                  <a:lnTo>
                    <a:pt x="6128" y="844"/>
                  </a:lnTo>
                  <a:cubicBezTo>
                    <a:pt x="6234" y="1093"/>
                    <a:pt x="6305" y="1392"/>
                    <a:pt x="6305" y="1763"/>
                  </a:cubicBezTo>
                  <a:lnTo>
                    <a:pt x="6305" y="2162"/>
                  </a:lnTo>
                  <a:lnTo>
                    <a:pt x="5010" y="2162"/>
                  </a:lnTo>
                  <a:cubicBezTo>
                    <a:pt x="5292" y="2518"/>
                    <a:pt x="5460" y="2966"/>
                    <a:pt x="5460" y="3454"/>
                  </a:cubicBezTo>
                  <a:cubicBezTo>
                    <a:pt x="5460" y="4605"/>
                    <a:pt x="4522" y="5543"/>
                    <a:pt x="3371" y="5543"/>
                  </a:cubicBezTo>
                  <a:lnTo>
                    <a:pt x="0" y="5543"/>
                  </a:lnTo>
                  <a:cubicBezTo>
                    <a:pt x="169" y="6061"/>
                    <a:pt x="655" y="6436"/>
                    <a:pt x="1229" y="6436"/>
                  </a:cubicBezTo>
                  <a:lnTo>
                    <a:pt x="4216" y="6436"/>
                  </a:lnTo>
                  <a:cubicBezTo>
                    <a:pt x="5861" y="6436"/>
                    <a:pt x="7199" y="5098"/>
                    <a:pt x="7199" y="3454"/>
                  </a:cubicBezTo>
                  <a:cubicBezTo>
                    <a:pt x="7199" y="3374"/>
                    <a:pt x="7196" y="3294"/>
                    <a:pt x="7189" y="3214"/>
                  </a:cubicBezTo>
                  <a:lnTo>
                    <a:pt x="7177" y="3073"/>
                  </a:lnTo>
                  <a:lnTo>
                    <a:pt x="7256" y="2959"/>
                  </a:lnTo>
                  <a:cubicBezTo>
                    <a:pt x="7494" y="2605"/>
                    <a:pt x="7621" y="2192"/>
                    <a:pt x="7621" y="1763"/>
                  </a:cubicBezTo>
                  <a:cubicBezTo>
                    <a:pt x="7621" y="971"/>
                    <a:pt x="7283" y="412"/>
                    <a:pt x="6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p:cNvSpPr/>
            <p:nvPr/>
          </p:nvSpPr>
          <p:spPr>
            <a:xfrm>
              <a:off x="4854050" y="2816125"/>
              <a:ext cx="44150" cy="22375"/>
            </a:xfrm>
            <a:custGeom>
              <a:avLst/>
              <a:gdLst/>
              <a:ahLst/>
              <a:cxnLst/>
              <a:rect l="l" t="t" r="r" b="b"/>
              <a:pathLst>
                <a:path w="1766" h="895" extrusionOk="0">
                  <a:moveTo>
                    <a:pt x="1229" y="1"/>
                  </a:moveTo>
                  <a:cubicBezTo>
                    <a:pt x="656" y="1"/>
                    <a:pt x="168" y="377"/>
                    <a:pt x="1" y="894"/>
                  </a:cubicBezTo>
                  <a:lnTo>
                    <a:pt x="1355" y="894"/>
                  </a:lnTo>
                  <a:cubicBezTo>
                    <a:pt x="1418" y="561"/>
                    <a:pt x="1561" y="257"/>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p:nvPr/>
          </p:nvSpPr>
          <p:spPr>
            <a:xfrm>
              <a:off x="4845025" y="2816125"/>
              <a:ext cx="137725" cy="64625"/>
            </a:xfrm>
            <a:custGeom>
              <a:avLst/>
              <a:gdLst/>
              <a:ahLst/>
              <a:cxnLst/>
              <a:rect l="l" t="t" r="r" b="b"/>
              <a:pathLst>
                <a:path w="5509" h="2585" extrusionOk="0">
                  <a:moveTo>
                    <a:pt x="3765" y="1"/>
                  </a:moveTo>
                  <a:cubicBezTo>
                    <a:pt x="3053" y="1"/>
                    <a:pt x="2473" y="580"/>
                    <a:pt x="2473" y="1293"/>
                  </a:cubicBezTo>
                  <a:lnTo>
                    <a:pt x="2473" y="1691"/>
                  </a:lnTo>
                  <a:lnTo>
                    <a:pt x="1229" y="1691"/>
                  </a:lnTo>
                  <a:cubicBezTo>
                    <a:pt x="656" y="1691"/>
                    <a:pt x="170" y="2067"/>
                    <a:pt x="1" y="2585"/>
                  </a:cubicBezTo>
                  <a:lnTo>
                    <a:pt x="4217" y="2585"/>
                  </a:lnTo>
                  <a:cubicBezTo>
                    <a:pt x="4929" y="2585"/>
                    <a:pt x="5509" y="2005"/>
                    <a:pt x="5509" y="1293"/>
                  </a:cubicBezTo>
                  <a:cubicBezTo>
                    <a:pt x="5509" y="580"/>
                    <a:pt x="4929" y="1"/>
                    <a:pt x="4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6"/>
            <p:cNvSpPr/>
            <p:nvPr/>
          </p:nvSpPr>
          <p:spPr>
            <a:xfrm>
              <a:off x="4908775" y="2942925"/>
              <a:ext cx="105075" cy="54250"/>
            </a:xfrm>
            <a:custGeom>
              <a:avLst/>
              <a:gdLst/>
              <a:ahLst/>
              <a:cxnLst/>
              <a:rect l="l" t="t" r="r" b="b"/>
              <a:pathLst>
                <a:path w="4203" h="2170" extrusionOk="0">
                  <a:moveTo>
                    <a:pt x="0" y="0"/>
                  </a:moveTo>
                  <a:lnTo>
                    <a:pt x="0" y="2169"/>
                  </a:lnTo>
                  <a:lnTo>
                    <a:pt x="4202" y="2169"/>
                  </a:lnTo>
                  <a:lnTo>
                    <a:pt x="4202" y="1372"/>
                  </a:lnTo>
                  <a:lnTo>
                    <a:pt x="2488" y="1372"/>
                  </a:lnTo>
                  <a:lnTo>
                    <a:pt x="2488" y="0"/>
                  </a:lnTo>
                  <a:lnTo>
                    <a:pt x="1691" y="0"/>
                  </a:lnTo>
                  <a:lnTo>
                    <a:pt x="1691" y="1372"/>
                  </a:lnTo>
                  <a:lnTo>
                    <a:pt x="797" y="1372"/>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6"/>
            <p:cNvSpPr/>
            <p:nvPr/>
          </p:nvSpPr>
          <p:spPr>
            <a:xfrm>
              <a:off x="4961600" y="2678175"/>
              <a:ext cx="169200" cy="81375"/>
            </a:xfrm>
            <a:custGeom>
              <a:avLst/>
              <a:gdLst/>
              <a:ahLst/>
              <a:cxnLst/>
              <a:rect l="l" t="t" r="r" b="b"/>
              <a:pathLst>
                <a:path w="6768" h="3255" extrusionOk="0">
                  <a:moveTo>
                    <a:pt x="0" y="0"/>
                  </a:moveTo>
                  <a:cubicBezTo>
                    <a:pt x="0" y="519"/>
                    <a:pt x="240" y="984"/>
                    <a:pt x="615" y="1291"/>
                  </a:cubicBezTo>
                  <a:cubicBezTo>
                    <a:pt x="820" y="1458"/>
                    <a:pt x="1065" y="1578"/>
                    <a:pt x="1333" y="1633"/>
                  </a:cubicBezTo>
                  <a:cubicBezTo>
                    <a:pt x="1261" y="1795"/>
                    <a:pt x="1220" y="1973"/>
                    <a:pt x="1220" y="2162"/>
                  </a:cubicBezTo>
                  <a:cubicBezTo>
                    <a:pt x="1220" y="2681"/>
                    <a:pt x="1404" y="2959"/>
                    <a:pt x="1652" y="3255"/>
                  </a:cubicBezTo>
                  <a:cubicBezTo>
                    <a:pt x="1667" y="3230"/>
                    <a:pt x="1682" y="3205"/>
                    <a:pt x="1699" y="3181"/>
                  </a:cubicBezTo>
                  <a:cubicBezTo>
                    <a:pt x="1945" y="2808"/>
                    <a:pt x="2352" y="2580"/>
                    <a:pt x="2796" y="2562"/>
                  </a:cubicBezTo>
                  <a:lnTo>
                    <a:pt x="2797" y="2560"/>
                  </a:lnTo>
                  <a:lnTo>
                    <a:pt x="6767" y="2560"/>
                  </a:lnTo>
                  <a:lnTo>
                    <a:pt x="6767" y="1763"/>
                  </a:lnTo>
                  <a:lnTo>
                    <a:pt x="4610" y="1763"/>
                  </a:lnTo>
                  <a:cubicBezTo>
                    <a:pt x="4435" y="1250"/>
                    <a:pt x="3932" y="870"/>
                    <a:pt x="3357" y="870"/>
                  </a:cubicBezTo>
                  <a:cubicBezTo>
                    <a:pt x="2903" y="870"/>
                    <a:pt x="2529" y="518"/>
                    <a:pt x="2492" y="73"/>
                  </a:cubicBezTo>
                  <a:cubicBezTo>
                    <a:pt x="2489" y="49"/>
                    <a:pt x="2488" y="24"/>
                    <a:pt x="2488" y="0"/>
                  </a:cubicBezTo>
                  <a:lnTo>
                    <a:pt x="1691" y="0"/>
                  </a:lnTo>
                  <a:cubicBezTo>
                    <a:pt x="1691" y="79"/>
                    <a:pt x="1697" y="157"/>
                    <a:pt x="1708" y="234"/>
                  </a:cubicBezTo>
                  <a:cubicBezTo>
                    <a:pt x="1741" y="464"/>
                    <a:pt x="1819" y="679"/>
                    <a:pt x="1937" y="870"/>
                  </a:cubicBezTo>
                  <a:lnTo>
                    <a:pt x="1667" y="870"/>
                  </a:lnTo>
                  <a:cubicBezTo>
                    <a:pt x="1442" y="870"/>
                    <a:pt x="1237" y="782"/>
                    <a:pt x="1081" y="642"/>
                  </a:cubicBezTo>
                  <a:cubicBezTo>
                    <a:pt x="908" y="482"/>
                    <a:pt x="797" y="254"/>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66"/>
          <p:cNvGrpSpPr/>
          <p:nvPr/>
        </p:nvGrpSpPr>
        <p:grpSpPr>
          <a:xfrm>
            <a:off x="4042325" y="2677525"/>
            <a:ext cx="340175" cy="306100"/>
            <a:chOff x="4042325" y="2677525"/>
            <a:chExt cx="340175" cy="306100"/>
          </a:xfrm>
        </p:grpSpPr>
        <p:sp>
          <p:nvSpPr>
            <p:cNvPr id="983" name="Google Shape;983;p66"/>
            <p:cNvSpPr/>
            <p:nvPr/>
          </p:nvSpPr>
          <p:spPr>
            <a:xfrm>
              <a:off x="4042325" y="2840500"/>
              <a:ext cx="46475" cy="23700"/>
            </a:xfrm>
            <a:custGeom>
              <a:avLst/>
              <a:gdLst/>
              <a:ahLst/>
              <a:cxnLst/>
              <a:rect l="l" t="t" r="r" b="b"/>
              <a:pathLst>
                <a:path w="1859" h="948" extrusionOk="0">
                  <a:moveTo>
                    <a:pt x="1285" y="1"/>
                  </a:moveTo>
                  <a:cubicBezTo>
                    <a:pt x="683" y="1"/>
                    <a:pt x="171" y="399"/>
                    <a:pt x="0" y="947"/>
                  </a:cubicBezTo>
                  <a:lnTo>
                    <a:pt x="1421" y="947"/>
                  </a:lnTo>
                  <a:cubicBezTo>
                    <a:pt x="1487" y="594"/>
                    <a:pt x="1641" y="271"/>
                    <a:pt x="1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6"/>
            <p:cNvSpPr/>
            <p:nvPr/>
          </p:nvSpPr>
          <p:spPr>
            <a:xfrm>
              <a:off x="4107725" y="2796925"/>
              <a:ext cx="46475" cy="23675"/>
            </a:xfrm>
            <a:custGeom>
              <a:avLst/>
              <a:gdLst/>
              <a:ahLst/>
              <a:cxnLst/>
              <a:rect l="l" t="t" r="r" b="b"/>
              <a:pathLst>
                <a:path w="1859" h="947" extrusionOk="0">
                  <a:moveTo>
                    <a:pt x="1283" y="0"/>
                  </a:moveTo>
                  <a:cubicBezTo>
                    <a:pt x="681" y="0"/>
                    <a:pt x="169" y="399"/>
                    <a:pt x="0" y="947"/>
                  </a:cubicBezTo>
                  <a:lnTo>
                    <a:pt x="1419" y="947"/>
                  </a:lnTo>
                  <a:cubicBezTo>
                    <a:pt x="1486" y="594"/>
                    <a:pt x="1639" y="271"/>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a:off x="4098325" y="2796925"/>
              <a:ext cx="142750" cy="67275"/>
            </a:xfrm>
            <a:custGeom>
              <a:avLst/>
              <a:gdLst/>
              <a:ahLst/>
              <a:cxnLst/>
              <a:rect l="l" t="t" r="r" b="b"/>
              <a:pathLst>
                <a:path w="5710" h="2691" extrusionOk="0">
                  <a:moveTo>
                    <a:pt x="3899" y="0"/>
                  </a:moveTo>
                  <a:cubicBezTo>
                    <a:pt x="3158" y="0"/>
                    <a:pt x="2554" y="604"/>
                    <a:pt x="2554" y="1345"/>
                  </a:cubicBezTo>
                  <a:lnTo>
                    <a:pt x="2554" y="1744"/>
                  </a:lnTo>
                  <a:lnTo>
                    <a:pt x="1285" y="1744"/>
                  </a:lnTo>
                  <a:cubicBezTo>
                    <a:pt x="681" y="1744"/>
                    <a:pt x="171" y="2142"/>
                    <a:pt x="0" y="2690"/>
                  </a:cubicBezTo>
                  <a:lnTo>
                    <a:pt x="4364" y="2690"/>
                  </a:lnTo>
                  <a:cubicBezTo>
                    <a:pt x="5105" y="2690"/>
                    <a:pt x="5709" y="2086"/>
                    <a:pt x="5709" y="1345"/>
                  </a:cubicBezTo>
                  <a:cubicBezTo>
                    <a:pt x="5709" y="604"/>
                    <a:pt x="5105" y="0"/>
                    <a:pt x="4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a:off x="4164775" y="2927675"/>
              <a:ext cx="108025" cy="55950"/>
            </a:xfrm>
            <a:custGeom>
              <a:avLst/>
              <a:gdLst/>
              <a:ahLst/>
              <a:cxnLst/>
              <a:rect l="l" t="t" r="r" b="b"/>
              <a:pathLst>
                <a:path w="4321" h="2238" extrusionOk="0">
                  <a:moveTo>
                    <a:pt x="0" y="1"/>
                  </a:moveTo>
                  <a:lnTo>
                    <a:pt x="0" y="2237"/>
                  </a:lnTo>
                  <a:lnTo>
                    <a:pt x="4320" y="2237"/>
                  </a:lnTo>
                  <a:lnTo>
                    <a:pt x="4320" y="1441"/>
                  </a:lnTo>
                  <a:lnTo>
                    <a:pt x="2541" y="1441"/>
                  </a:lnTo>
                  <a:lnTo>
                    <a:pt x="2541" y="1"/>
                  </a:lnTo>
                  <a:lnTo>
                    <a:pt x="1744" y="1"/>
                  </a:lnTo>
                  <a:lnTo>
                    <a:pt x="1744" y="1441"/>
                  </a:lnTo>
                  <a:lnTo>
                    <a:pt x="797" y="1441"/>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6"/>
            <p:cNvSpPr/>
            <p:nvPr/>
          </p:nvSpPr>
          <p:spPr>
            <a:xfrm>
              <a:off x="4120100" y="2677950"/>
              <a:ext cx="197225" cy="229825"/>
            </a:xfrm>
            <a:custGeom>
              <a:avLst/>
              <a:gdLst/>
              <a:ahLst/>
              <a:cxnLst/>
              <a:rect l="l" t="t" r="r" b="b"/>
              <a:pathLst>
                <a:path w="7889" h="9193" extrusionOk="0">
                  <a:moveTo>
                    <a:pt x="6372" y="0"/>
                  </a:moveTo>
                  <a:lnTo>
                    <a:pt x="6222" y="5"/>
                  </a:lnTo>
                  <a:cubicBezTo>
                    <a:pt x="5635" y="150"/>
                    <a:pt x="5199" y="679"/>
                    <a:pt x="5199" y="1310"/>
                  </a:cubicBezTo>
                  <a:cubicBezTo>
                    <a:pt x="5199" y="1941"/>
                    <a:pt x="5377" y="2278"/>
                    <a:pt x="5582" y="2639"/>
                  </a:cubicBezTo>
                  <a:cubicBezTo>
                    <a:pt x="5812" y="3039"/>
                    <a:pt x="6071" y="3493"/>
                    <a:pt x="6071" y="4361"/>
                  </a:cubicBezTo>
                  <a:lnTo>
                    <a:pt x="6071" y="4759"/>
                  </a:lnTo>
                  <a:lnTo>
                    <a:pt x="5158" y="4759"/>
                  </a:lnTo>
                  <a:cubicBezTo>
                    <a:pt x="5455" y="5128"/>
                    <a:pt x="5635" y="5596"/>
                    <a:pt x="5635" y="6104"/>
                  </a:cubicBezTo>
                  <a:cubicBezTo>
                    <a:pt x="5635" y="7285"/>
                    <a:pt x="4674" y="8246"/>
                    <a:pt x="3493" y="8246"/>
                  </a:cubicBezTo>
                  <a:lnTo>
                    <a:pt x="0" y="8246"/>
                  </a:lnTo>
                  <a:cubicBezTo>
                    <a:pt x="171" y="8794"/>
                    <a:pt x="683" y="9193"/>
                    <a:pt x="1285" y="9193"/>
                  </a:cubicBezTo>
                  <a:lnTo>
                    <a:pt x="4364" y="9193"/>
                  </a:lnTo>
                  <a:cubicBezTo>
                    <a:pt x="6067" y="9193"/>
                    <a:pt x="7452" y="7807"/>
                    <a:pt x="7452" y="6104"/>
                  </a:cubicBezTo>
                  <a:cubicBezTo>
                    <a:pt x="7452" y="6023"/>
                    <a:pt x="7449" y="5938"/>
                    <a:pt x="7442" y="5855"/>
                  </a:cubicBezTo>
                  <a:lnTo>
                    <a:pt x="7431" y="5716"/>
                  </a:lnTo>
                  <a:lnTo>
                    <a:pt x="7510" y="5600"/>
                  </a:lnTo>
                  <a:cubicBezTo>
                    <a:pt x="7757" y="5235"/>
                    <a:pt x="7889" y="4806"/>
                    <a:pt x="7889" y="4361"/>
                  </a:cubicBezTo>
                  <a:cubicBezTo>
                    <a:pt x="7889" y="3546"/>
                    <a:pt x="7729" y="2944"/>
                    <a:pt x="7538" y="2483"/>
                  </a:cubicBezTo>
                  <a:cubicBezTo>
                    <a:pt x="6749" y="2352"/>
                    <a:pt x="6145" y="1664"/>
                    <a:pt x="6145" y="838"/>
                  </a:cubicBezTo>
                  <a:cubicBezTo>
                    <a:pt x="6145" y="533"/>
                    <a:pt x="6228" y="246"/>
                    <a:pt x="6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6"/>
            <p:cNvSpPr/>
            <p:nvPr/>
          </p:nvSpPr>
          <p:spPr>
            <a:xfrm>
              <a:off x="4293650" y="2677525"/>
              <a:ext cx="88850" cy="43150"/>
            </a:xfrm>
            <a:custGeom>
              <a:avLst/>
              <a:gdLst/>
              <a:ahLst/>
              <a:cxnLst/>
              <a:rect l="l" t="t" r="r" b="b"/>
              <a:pathLst>
                <a:path w="3554" h="1726" extrusionOk="0">
                  <a:moveTo>
                    <a:pt x="694" y="1"/>
                  </a:moveTo>
                  <a:cubicBezTo>
                    <a:pt x="299" y="84"/>
                    <a:pt x="0" y="435"/>
                    <a:pt x="0" y="855"/>
                  </a:cubicBezTo>
                  <a:cubicBezTo>
                    <a:pt x="0" y="1335"/>
                    <a:pt x="391" y="1726"/>
                    <a:pt x="873" y="1726"/>
                  </a:cubicBezTo>
                  <a:lnTo>
                    <a:pt x="3553" y="1726"/>
                  </a:lnTo>
                  <a:lnTo>
                    <a:pt x="3553" y="929"/>
                  </a:lnTo>
                  <a:lnTo>
                    <a:pt x="1757" y="929"/>
                  </a:lnTo>
                  <a:cubicBezTo>
                    <a:pt x="1609" y="450"/>
                    <a:pt x="1199" y="85"/>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66"/>
          <p:cNvGrpSpPr/>
          <p:nvPr/>
        </p:nvGrpSpPr>
        <p:grpSpPr>
          <a:xfrm>
            <a:off x="3284300" y="2677350"/>
            <a:ext cx="340175" cy="340125"/>
            <a:chOff x="3284300" y="2677350"/>
            <a:chExt cx="340175" cy="340125"/>
          </a:xfrm>
        </p:grpSpPr>
        <p:sp>
          <p:nvSpPr>
            <p:cNvPr id="990" name="Google Shape;990;p66"/>
            <p:cNvSpPr/>
            <p:nvPr/>
          </p:nvSpPr>
          <p:spPr>
            <a:xfrm>
              <a:off x="3284300" y="2804125"/>
              <a:ext cx="197400" cy="64625"/>
            </a:xfrm>
            <a:custGeom>
              <a:avLst/>
              <a:gdLst/>
              <a:ahLst/>
              <a:cxnLst/>
              <a:rect l="l" t="t" r="r" b="b"/>
              <a:pathLst>
                <a:path w="7896" h="2585" extrusionOk="0">
                  <a:moveTo>
                    <a:pt x="1230" y="1"/>
                  </a:moveTo>
                  <a:cubicBezTo>
                    <a:pt x="657" y="1"/>
                    <a:pt x="169" y="377"/>
                    <a:pt x="0" y="894"/>
                  </a:cubicBezTo>
                  <a:lnTo>
                    <a:pt x="5312" y="894"/>
                  </a:lnTo>
                  <a:lnTo>
                    <a:pt x="5312" y="1293"/>
                  </a:lnTo>
                  <a:cubicBezTo>
                    <a:pt x="5312" y="2005"/>
                    <a:pt x="5891" y="2585"/>
                    <a:pt x="6604" y="2585"/>
                  </a:cubicBezTo>
                  <a:cubicBezTo>
                    <a:pt x="7316" y="2585"/>
                    <a:pt x="7896" y="2005"/>
                    <a:pt x="7896" y="1293"/>
                  </a:cubicBezTo>
                  <a:cubicBezTo>
                    <a:pt x="7896" y="580"/>
                    <a:pt x="7316" y="1"/>
                    <a:pt x="6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6"/>
            <p:cNvSpPr/>
            <p:nvPr/>
          </p:nvSpPr>
          <p:spPr>
            <a:xfrm>
              <a:off x="3349275" y="2846400"/>
              <a:ext cx="59125" cy="22350"/>
            </a:xfrm>
            <a:custGeom>
              <a:avLst/>
              <a:gdLst/>
              <a:ahLst/>
              <a:cxnLst/>
              <a:rect l="l" t="t" r="r" b="b"/>
              <a:pathLst>
                <a:path w="2365" h="894" extrusionOk="0">
                  <a:moveTo>
                    <a:pt x="0" y="0"/>
                  </a:moveTo>
                  <a:cubicBezTo>
                    <a:pt x="169" y="518"/>
                    <a:pt x="657" y="894"/>
                    <a:pt x="1229" y="894"/>
                  </a:cubicBezTo>
                  <a:lnTo>
                    <a:pt x="2364" y="894"/>
                  </a:lnTo>
                  <a:cubicBezTo>
                    <a:pt x="2162" y="637"/>
                    <a:pt x="2018" y="332"/>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3460550" y="2888650"/>
              <a:ext cx="19950" cy="128825"/>
            </a:xfrm>
            <a:custGeom>
              <a:avLst/>
              <a:gdLst/>
              <a:ahLst/>
              <a:cxnLst/>
              <a:rect l="l" t="t" r="r" b="b"/>
              <a:pathLst>
                <a:path w="798" h="5153" extrusionOk="0">
                  <a:moveTo>
                    <a:pt x="1" y="1"/>
                  </a:moveTo>
                  <a:lnTo>
                    <a:pt x="1" y="5152"/>
                  </a:lnTo>
                  <a:lnTo>
                    <a:pt x="798" y="5152"/>
                  </a:lnTo>
                  <a:lnTo>
                    <a:pt x="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3418300" y="2888650"/>
              <a:ext cx="19950" cy="128825"/>
            </a:xfrm>
            <a:custGeom>
              <a:avLst/>
              <a:gdLst/>
              <a:ahLst/>
              <a:cxnLst/>
              <a:rect l="l" t="t" r="r" b="b"/>
              <a:pathLst>
                <a:path w="798" h="5153" extrusionOk="0">
                  <a:moveTo>
                    <a:pt x="0" y="1"/>
                  </a:moveTo>
                  <a:lnTo>
                    <a:pt x="0" y="5152"/>
                  </a:lnTo>
                  <a:lnTo>
                    <a:pt x="797" y="5152"/>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3470525" y="2677350"/>
              <a:ext cx="33000" cy="19950"/>
            </a:xfrm>
            <a:custGeom>
              <a:avLst/>
              <a:gdLst/>
              <a:ahLst/>
              <a:cxnLst/>
              <a:rect l="l" t="t" r="r" b="b"/>
              <a:pathLst>
                <a:path w="1320" h="798" extrusionOk="0">
                  <a:moveTo>
                    <a:pt x="0" y="0"/>
                  </a:moveTo>
                  <a:lnTo>
                    <a:pt x="0" y="797"/>
                  </a:lnTo>
                  <a:lnTo>
                    <a:pt x="930" y="797"/>
                  </a:lnTo>
                  <a:cubicBezTo>
                    <a:pt x="1002" y="501"/>
                    <a:pt x="1137" y="231"/>
                    <a:pt x="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6"/>
            <p:cNvSpPr/>
            <p:nvPr/>
          </p:nvSpPr>
          <p:spPr>
            <a:xfrm>
              <a:off x="3490400" y="2677350"/>
              <a:ext cx="134075" cy="191400"/>
            </a:xfrm>
            <a:custGeom>
              <a:avLst/>
              <a:gdLst/>
              <a:ahLst/>
              <a:cxnLst/>
              <a:rect l="l" t="t" r="r" b="b"/>
              <a:pathLst>
                <a:path w="5363" h="7656" extrusionOk="0">
                  <a:moveTo>
                    <a:pt x="2165" y="0"/>
                  </a:moveTo>
                  <a:cubicBezTo>
                    <a:pt x="1453" y="0"/>
                    <a:pt x="873" y="580"/>
                    <a:pt x="873" y="1292"/>
                  </a:cubicBezTo>
                  <a:cubicBezTo>
                    <a:pt x="873" y="2005"/>
                    <a:pt x="1089" y="2370"/>
                    <a:pt x="1339" y="2771"/>
                  </a:cubicBezTo>
                  <a:cubicBezTo>
                    <a:pt x="1616" y="3214"/>
                    <a:pt x="1930" y="3713"/>
                    <a:pt x="1930" y="4673"/>
                  </a:cubicBezTo>
                  <a:lnTo>
                    <a:pt x="1930" y="5072"/>
                  </a:lnTo>
                  <a:lnTo>
                    <a:pt x="1" y="5072"/>
                  </a:lnTo>
                  <a:cubicBezTo>
                    <a:pt x="281" y="5428"/>
                    <a:pt x="450" y="5876"/>
                    <a:pt x="450" y="6364"/>
                  </a:cubicBezTo>
                  <a:cubicBezTo>
                    <a:pt x="450" y="6851"/>
                    <a:pt x="281" y="7300"/>
                    <a:pt x="1" y="7656"/>
                  </a:cubicBezTo>
                  <a:lnTo>
                    <a:pt x="52" y="7656"/>
                  </a:lnTo>
                  <a:cubicBezTo>
                    <a:pt x="764" y="7656"/>
                    <a:pt x="1342" y="7076"/>
                    <a:pt x="1342" y="6364"/>
                  </a:cubicBezTo>
                  <a:lnTo>
                    <a:pt x="1342" y="5965"/>
                  </a:lnTo>
                  <a:lnTo>
                    <a:pt x="1742" y="5965"/>
                  </a:lnTo>
                  <a:cubicBezTo>
                    <a:pt x="2455" y="5965"/>
                    <a:pt x="3035" y="5386"/>
                    <a:pt x="3035" y="4673"/>
                  </a:cubicBezTo>
                  <a:cubicBezTo>
                    <a:pt x="3035" y="3476"/>
                    <a:pt x="2535" y="2811"/>
                    <a:pt x="2171" y="2326"/>
                  </a:cubicBezTo>
                  <a:cubicBezTo>
                    <a:pt x="1989" y="2083"/>
                    <a:pt x="1868" y="1922"/>
                    <a:pt x="1809" y="1691"/>
                  </a:cubicBezTo>
                  <a:lnTo>
                    <a:pt x="5362" y="1691"/>
                  </a:lnTo>
                  <a:lnTo>
                    <a:pt x="5362" y="894"/>
                  </a:lnTo>
                  <a:lnTo>
                    <a:pt x="3394" y="894"/>
                  </a:lnTo>
                  <a:cubicBezTo>
                    <a:pt x="3225" y="376"/>
                    <a:pt x="2737" y="0"/>
                    <a:pt x="2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66"/>
          <p:cNvGrpSpPr/>
          <p:nvPr/>
        </p:nvGrpSpPr>
        <p:grpSpPr>
          <a:xfrm>
            <a:off x="2526900" y="2677350"/>
            <a:ext cx="338925" cy="340150"/>
            <a:chOff x="2526900" y="2677350"/>
            <a:chExt cx="338925" cy="340150"/>
          </a:xfrm>
        </p:grpSpPr>
        <p:sp>
          <p:nvSpPr>
            <p:cNvPr id="997" name="Google Shape;997;p66"/>
            <p:cNvSpPr/>
            <p:nvPr/>
          </p:nvSpPr>
          <p:spPr>
            <a:xfrm>
              <a:off x="2710950" y="2804350"/>
              <a:ext cx="68250" cy="64775"/>
            </a:xfrm>
            <a:custGeom>
              <a:avLst/>
              <a:gdLst/>
              <a:ahLst/>
              <a:cxnLst/>
              <a:rect l="l" t="t" r="r" b="b"/>
              <a:pathLst>
                <a:path w="2730" h="2591" extrusionOk="0">
                  <a:moveTo>
                    <a:pt x="0" y="1"/>
                  </a:moveTo>
                  <a:cubicBezTo>
                    <a:pt x="282" y="357"/>
                    <a:pt x="451" y="807"/>
                    <a:pt x="451" y="1296"/>
                  </a:cubicBezTo>
                  <a:cubicBezTo>
                    <a:pt x="451" y="1785"/>
                    <a:pt x="282" y="2235"/>
                    <a:pt x="0" y="2591"/>
                  </a:cubicBezTo>
                  <a:lnTo>
                    <a:pt x="53" y="2591"/>
                  </a:lnTo>
                  <a:cubicBezTo>
                    <a:pt x="1223" y="2591"/>
                    <a:pt x="2238" y="1915"/>
                    <a:pt x="2729" y="932"/>
                  </a:cubicBezTo>
                  <a:lnTo>
                    <a:pt x="2729" y="932"/>
                  </a:lnTo>
                  <a:cubicBezTo>
                    <a:pt x="2651" y="946"/>
                    <a:pt x="2569" y="953"/>
                    <a:pt x="2486" y="953"/>
                  </a:cubicBezTo>
                  <a:cubicBezTo>
                    <a:pt x="1881" y="953"/>
                    <a:pt x="1366" y="552"/>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2569575" y="2846700"/>
              <a:ext cx="38150" cy="22425"/>
            </a:xfrm>
            <a:custGeom>
              <a:avLst/>
              <a:gdLst/>
              <a:ahLst/>
              <a:cxnLst/>
              <a:rect l="l" t="t" r="r" b="b"/>
              <a:pathLst>
                <a:path w="1526" h="897" extrusionOk="0">
                  <a:moveTo>
                    <a:pt x="1" y="0"/>
                  </a:moveTo>
                  <a:cubicBezTo>
                    <a:pt x="170" y="520"/>
                    <a:pt x="657" y="897"/>
                    <a:pt x="1232" y="897"/>
                  </a:cubicBezTo>
                  <a:lnTo>
                    <a:pt x="1525" y="897"/>
                  </a:lnTo>
                  <a:cubicBezTo>
                    <a:pt x="1321" y="640"/>
                    <a:pt x="1177" y="334"/>
                    <a:pt x="1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p:nvPr/>
          </p:nvSpPr>
          <p:spPr>
            <a:xfrm>
              <a:off x="2681100" y="2889025"/>
              <a:ext cx="19975" cy="128475"/>
            </a:xfrm>
            <a:custGeom>
              <a:avLst/>
              <a:gdLst/>
              <a:ahLst/>
              <a:cxnLst/>
              <a:rect l="l" t="t" r="r" b="b"/>
              <a:pathLst>
                <a:path w="799" h="5139" extrusionOk="0">
                  <a:moveTo>
                    <a:pt x="0" y="1"/>
                  </a:moveTo>
                  <a:lnTo>
                    <a:pt x="0" y="5139"/>
                  </a:lnTo>
                  <a:lnTo>
                    <a:pt x="799" y="5139"/>
                  </a:lnTo>
                  <a:lnTo>
                    <a:pt x="7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6"/>
            <p:cNvSpPr/>
            <p:nvPr/>
          </p:nvSpPr>
          <p:spPr>
            <a:xfrm>
              <a:off x="2638750" y="2889025"/>
              <a:ext cx="19950" cy="128475"/>
            </a:xfrm>
            <a:custGeom>
              <a:avLst/>
              <a:gdLst/>
              <a:ahLst/>
              <a:cxnLst/>
              <a:rect l="l" t="t" r="r" b="b"/>
              <a:pathLst>
                <a:path w="798" h="5139" extrusionOk="0">
                  <a:moveTo>
                    <a:pt x="0" y="1"/>
                  </a:moveTo>
                  <a:lnTo>
                    <a:pt x="0" y="5139"/>
                  </a:lnTo>
                  <a:lnTo>
                    <a:pt x="797" y="5139"/>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6"/>
            <p:cNvSpPr/>
            <p:nvPr/>
          </p:nvSpPr>
          <p:spPr>
            <a:xfrm>
              <a:off x="2526900" y="2771975"/>
              <a:ext cx="175375" cy="97150"/>
            </a:xfrm>
            <a:custGeom>
              <a:avLst/>
              <a:gdLst/>
              <a:ahLst/>
              <a:cxnLst/>
              <a:rect l="l" t="t" r="r" b="b"/>
              <a:pathLst>
                <a:path w="7015" h="3886" extrusionOk="0">
                  <a:moveTo>
                    <a:pt x="1" y="1"/>
                  </a:moveTo>
                  <a:cubicBezTo>
                    <a:pt x="1" y="284"/>
                    <a:pt x="58" y="556"/>
                    <a:pt x="161" y="802"/>
                  </a:cubicBezTo>
                  <a:cubicBezTo>
                    <a:pt x="265" y="1053"/>
                    <a:pt x="416" y="1278"/>
                    <a:pt x="603" y="1468"/>
                  </a:cubicBezTo>
                  <a:cubicBezTo>
                    <a:pt x="327" y="1626"/>
                    <a:pt x="114" y="1884"/>
                    <a:pt x="14" y="2192"/>
                  </a:cubicBezTo>
                  <a:lnTo>
                    <a:pt x="3578" y="2192"/>
                  </a:lnTo>
                  <a:lnTo>
                    <a:pt x="3578" y="2591"/>
                  </a:lnTo>
                  <a:cubicBezTo>
                    <a:pt x="3578" y="3305"/>
                    <a:pt x="4159" y="3886"/>
                    <a:pt x="4873" y="3886"/>
                  </a:cubicBezTo>
                  <a:lnTo>
                    <a:pt x="5720" y="3886"/>
                  </a:lnTo>
                  <a:cubicBezTo>
                    <a:pt x="6434" y="3886"/>
                    <a:pt x="7015" y="3305"/>
                    <a:pt x="7015" y="2591"/>
                  </a:cubicBezTo>
                  <a:cubicBezTo>
                    <a:pt x="7015" y="1877"/>
                    <a:pt x="6435" y="1296"/>
                    <a:pt x="5720" y="1296"/>
                  </a:cubicBezTo>
                  <a:lnTo>
                    <a:pt x="3786" y="1296"/>
                  </a:lnTo>
                  <a:cubicBezTo>
                    <a:pt x="3249" y="1296"/>
                    <a:pt x="2787" y="967"/>
                    <a:pt x="2591" y="499"/>
                  </a:cubicBezTo>
                  <a:cubicBezTo>
                    <a:pt x="2527" y="345"/>
                    <a:pt x="2491" y="177"/>
                    <a:pt x="2491" y="1"/>
                  </a:cubicBezTo>
                  <a:lnTo>
                    <a:pt x="1694" y="1"/>
                  </a:lnTo>
                  <a:cubicBezTo>
                    <a:pt x="1694" y="173"/>
                    <a:pt x="1715" y="339"/>
                    <a:pt x="1755" y="499"/>
                  </a:cubicBezTo>
                  <a:cubicBezTo>
                    <a:pt x="1827" y="795"/>
                    <a:pt x="1963" y="1065"/>
                    <a:pt x="2145" y="1296"/>
                  </a:cubicBezTo>
                  <a:lnTo>
                    <a:pt x="2093" y="1296"/>
                  </a:lnTo>
                  <a:cubicBezTo>
                    <a:pt x="1566" y="1296"/>
                    <a:pt x="1112" y="979"/>
                    <a:pt x="909" y="526"/>
                  </a:cubicBezTo>
                  <a:cubicBezTo>
                    <a:pt x="838" y="366"/>
                    <a:pt x="798" y="188"/>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2732775" y="2677350"/>
              <a:ext cx="133050" cy="130925"/>
            </a:xfrm>
            <a:custGeom>
              <a:avLst/>
              <a:gdLst/>
              <a:ahLst/>
              <a:cxnLst/>
              <a:rect l="l" t="t" r="r" b="b"/>
              <a:pathLst>
                <a:path w="5322" h="5237" extrusionOk="0">
                  <a:moveTo>
                    <a:pt x="1296" y="0"/>
                  </a:moveTo>
                  <a:cubicBezTo>
                    <a:pt x="582" y="0"/>
                    <a:pt x="1" y="581"/>
                    <a:pt x="1" y="1295"/>
                  </a:cubicBezTo>
                  <a:cubicBezTo>
                    <a:pt x="1" y="2009"/>
                    <a:pt x="218" y="2374"/>
                    <a:pt x="470" y="2777"/>
                  </a:cubicBezTo>
                  <a:cubicBezTo>
                    <a:pt x="747" y="3220"/>
                    <a:pt x="1059" y="3721"/>
                    <a:pt x="1059" y="4682"/>
                  </a:cubicBezTo>
                  <a:cubicBezTo>
                    <a:pt x="1059" y="4987"/>
                    <a:pt x="1308" y="5236"/>
                    <a:pt x="1613" y="5236"/>
                  </a:cubicBezTo>
                  <a:cubicBezTo>
                    <a:pt x="1919" y="5236"/>
                    <a:pt x="2167" y="4987"/>
                    <a:pt x="2167" y="4682"/>
                  </a:cubicBezTo>
                  <a:cubicBezTo>
                    <a:pt x="2167" y="3482"/>
                    <a:pt x="1669" y="2817"/>
                    <a:pt x="1304" y="2331"/>
                  </a:cubicBezTo>
                  <a:cubicBezTo>
                    <a:pt x="1121" y="2086"/>
                    <a:pt x="1000" y="1925"/>
                    <a:pt x="940" y="1694"/>
                  </a:cubicBezTo>
                  <a:lnTo>
                    <a:pt x="3652" y="1694"/>
                  </a:lnTo>
                  <a:cubicBezTo>
                    <a:pt x="4134" y="1694"/>
                    <a:pt x="4525" y="2085"/>
                    <a:pt x="4525" y="2565"/>
                  </a:cubicBezTo>
                  <a:lnTo>
                    <a:pt x="5322" y="2565"/>
                  </a:lnTo>
                  <a:cubicBezTo>
                    <a:pt x="5322" y="1645"/>
                    <a:pt x="4573" y="897"/>
                    <a:pt x="3652" y="897"/>
                  </a:cubicBezTo>
                  <a:lnTo>
                    <a:pt x="2528" y="897"/>
                  </a:lnTo>
                  <a:cubicBezTo>
                    <a:pt x="2360" y="376"/>
                    <a:pt x="1871" y="0"/>
                    <a:pt x="1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66"/>
          <p:cNvGrpSpPr/>
          <p:nvPr/>
        </p:nvGrpSpPr>
        <p:grpSpPr>
          <a:xfrm>
            <a:off x="1768675" y="2677350"/>
            <a:ext cx="318075" cy="340150"/>
            <a:chOff x="1768675" y="2677350"/>
            <a:chExt cx="318075" cy="340150"/>
          </a:xfrm>
        </p:grpSpPr>
        <p:sp>
          <p:nvSpPr>
            <p:cNvPr id="1004" name="Google Shape;1004;p66"/>
            <p:cNvSpPr/>
            <p:nvPr/>
          </p:nvSpPr>
          <p:spPr>
            <a:xfrm>
              <a:off x="1822950" y="2761875"/>
              <a:ext cx="168700" cy="106875"/>
            </a:xfrm>
            <a:custGeom>
              <a:avLst/>
              <a:gdLst/>
              <a:ahLst/>
              <a:cxnLst/>
              <a:rect l="l" t="t" r="r" b="b"/>
              <a:pathLst>
                <a:path w="6748" h="4275" extrusionOk="0">
                  <a:moveTo>
                    <a:pt x="3318" y="894"/>
                  </a:moveTo>
                  <a:lnTo>
                    <a:pt x="3318" y="1691"/>
                  </a:lnTo>
                  <a:lnTo>
                    <a:pt x="2521" y="1691"/>
                  </a:lnTo>
                  <a:lnTo>
                    <a:pt x="2521" y="894"/>
                  </a:lnTo>
                  <a:close/>
                  <a:moveTo>
                    <a:pt x="5009" y="894"/>
                  </a:moveTo>
                  <a:lnTo>
                    <a:pt x="5009" y="1691"/>
                  </a:lnTo>
                  <a:lnTo>
                    <a:pt x="4212" y="1691"/>
                  </a:lnTo>
                  <a:lnTo>
                    <a:pt x="4212" y="894"/>
                  </a:lnTo>
                  <a:close/>
                  <a:moveTo>
                    <a:pt x="5009" y="2584"/>
                  </a:moveTo>
                  <a:lnTo>
                    <a:pt x="5009" y="3381"/>
                  </a:lnTo>
                  <a:lnTo>
                    <a:pt x="4212" y="3381"/>
                  </a:lnTo>
                  <a:lnTo>
                    <a:pt x="4212" y="2584"/>
                  </a:lnTo>
                  <a:close/>
                  <a:moveTo>
                    <a:pt x="0" y="0"/>
                  </a:moveTo>
                  <a:cubicBezTo>
                    <a:pt x="169" y="518"/>
                    <a:pt x="655" y="894"/>
                    <a:pt x="1229" y="894"/>
                  </a:cubicBezTo>
                  <a:lnTo>
                    <a:pt x="1627" y="894"/>
                  </a:lnTo>
                  <a:lnTo>
                    <a:pt x="1627" y="1292"/>
                  </a:lnTo>
                  <a:cubicBezTo>
                    <a:pt x="1627" y="2005"/>
                    <a:pt x="2207" y="2584"/>
                    <a:pt x="2920" y="2584"/>
                  </a:cubicBezTo>
                  <a:lnTo>
                    <a:pt x="3318" y="2584"/>
                  </a:lnTo>
                  <a:lnTo>
                    <a:pt x="3318" y="2983"/>
                  </a:lnTo>
                  <a:cubicBezTo>
                    <a:pt x="3318" y="3695"/>
                    <a:pt x="3898" y="4275"/>
                    <a:pt x="4610" y="4275"/>
                  </a:cubicBezTo>
                  <a:cubicBezTo>
                    <a:pt x="5789" y="4275"/>
                    <a:pt x="6747" y="3316"/>
                    <a:pt x="6747" y="2137"/>
                  </a:cubicBezTo>
                  <a:cubicBezTo>
                    <a:pt x="6747" y="959"/>
                    <a:pt x="5789" y="0"/>
                    <a:pt x="4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1768675" y="2846400"/>
              <a:ext cx="128550" cy="22350"/>
            </a:xfrm>
            <a:custGeom>
              <a:avLst/>
              <a:gdLst/>
              <a:ahLst/>
              <a:cxnLst/>
              <a:rect l="l" t="t" r="r" b="b"/>
              <a:pathLst>
                <a:path w="5142" h="894" extrusionOk="0">
                  <a:moveTo>
                    <a:pt x="1" y="0"/>
                  </a:moveTo>
                  <a:cubicBezTo>
                    <a:pt x="170" y="518"/>
                    <a:pt x="657" y="894"/>
                    <a:pt x="1231" y="894"/>
                  </a:cubicBezTo>
                  <a:lnTo>
                    <a:pt x="5142" y="894"/>
                  </a:lnTo>
                  <a:cubicBezTo>
                    <a:pt x="4940" y="637"/>
                    <a:pt x="4795" y="332"/>
                    <a:pt x="4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6"/>
            <p:cNvSpPr/>
            <p:nvPr/>
          </p:nvSpPr>
          <p:spPr>
            <a:xfrm>
              <a:off x="1981425" y="2677350"/>
              <a:ext cx="105175" cy="39150"/>
            </a:xfrm>
            <a:custGeom>
              <a:avLst/>
              <a:gdLst/>
              <a:ahLst/>
              <a:cxnLst/>
              <a:rect l="l" t="t" r="r" b="b"/>
              <a:pathLst>
                <a:path w="4207" h="1566" extrusionOk="0">
                  <a:moveTo>
                    <a:pt x="1230" y="0"/>
                  </a:moveTo>
                  <a:cubicBezTo>
                    <a:pt x="656" y="0"/>
                    <a:pt x="170" y="376"/>
                    <a:pt x="1" y="894"/>
                  </a:cubicBezTo>
                  <a:lnTo>
                    <a:pt x="2497" y="894"/>
                  </a:lnTo>
                  <a:cubicBezTo>
                    <a:pt x="3157" y="894"/>
                    <a:pt x="3758" y="1149"/>
                    <a:pt x="4206" y="1565"/>
                  </a:cubicBezTo>
                  <a:cubicBezTo>
                    <a:pt x="4131" y="690"/>
                    <a:pt x="3393" y="0"/>
                    <a:pt x="2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6"/>
            <p:cNvSpPr/>
            <p:nvPr/>
          </p:nvSpPr>
          <p:spPr>
            <a:xfrm>
              <a:off x="1886350" y="2719600"/>
              <a:ext cx="200400" cy="213950"/>
            </a:xfrm>
            <a:custGeom>
              <a:avLst/>
              <a:gdLst/>
              <a:ahLst/>
              <a:cxnLst/>
              <a:rect l="l" t="t" r="r" b="b"/>
              <a:pathLst>
                <a:path w="8016" h="8558" extrusionOk="0">
                  <a:moveTo>
                    <a:pt x="4954" y="1"/>
                  </a:moveTo>
                  <a:lnTo>
                    <a:pt x="4604" y="2342"/>
                  </a:lnTo>
                  <a:cubicBezTo>
                    <a:pt x="4860" y="2778"/>
                    <a:pt x="5008" y="3287"/>
                    <a:pt x="5008" y="3828"/>
                  </a:cubicBezTo>
                  <a:cubicBezTo>
                    <a:pt x="5008" y="5447"/>
                    <a:pt x="3692" y="6763"/>
                    <a:pt x="2074" y="6763"/>
                  </a:cubicBezTo>
                  <a:lnTo>
                    <a:pt x="0" y="6763"/>
                  </a:lnTo>
                  <a:cubicBezTo>
                    <a:pt x="169" y="7281"/>
                    <a:pt x="655" y="7656"/>
                    <a:pt x="1229" y="7656"/>
                  </a:cubicBezTo>
                  <a:lnTo>
                    <a:pt x="1532" y="7656"/>
                  </a:lnTo>
                  <a:lnTo>
                    <a:pt x="1783" y="8557"/>
                  </a:lnTo>
                  <a:lnTo>
                    <a:pt x="4211" y="8557"/>
                  </a:lnTo>
                  <a:lnTo>
                    <a:pt x="4211" y="7656"/>
                  </a:lnTo>
                  <a:lnTo>
                    <a:pt x="5033" y="7656"/>
                  </a:lnTo>
                  <a:cubicBezTo>
                    <a:pt x="6678" y="7656"/>
                    <a:pt x="8015" y="6318"/>
                    <a:pt x="8015" y="4674"/>
                  </a:cubicBezTo>
                  <a:lnTo>
                    <a:pt x="8015" y="1715"/>
                  </a:lnTo>
                  <a:cubicBezTo>
                    <a:pt x="8015" y="769"/>
                    <a:pt x="7247" y="1"/>
                    <a:pt x="6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6"/>
            <p:cNvSpPr/>
            <p:nvPr/>
          </p:nvSpPr>
          <p:spPr>
            <a:xfrm>
              <a:off x="1768725" y="2761875"/>
              <a:ext cx="43975" cy="22350"/>
            </a:xfrm>
            <a:custGeom>
              <a:avLst/>
              <a:gdLst/>
              <a:ahLst/>
              <a:cxnLst/>
              <a:rect l="l" t="t" r="r" b="b"/>
              <a:pathLst>
                <a:path w="1759" h="894" extrusionOk="0">
                  <a:moveTo>
                    <a:pt x="0" y="0"/>
                  </a:moveTo>
                  <a:cubicBezTo>
                    <a:pt x="168" y="518"/>
                    <a:pt x="655" y="894"/>
                    <a:pt x="1229" y="894"/>
                  </a:cubicBezTo>
                  <a:lnTo>
                    <a:pt x="1759" y="894"/>
                  </a:lnTo>
                  <a:cubicBezTo>
                    <a:pt x="1556" y="637"/>
                    <a:pt x="1412" y="332"/>
                    <a:pt x="1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1907100" y="2953475"/>
              <a:ext cx="167875" cy="64025"/>
            </a:xfrm>
            <a:custGeom>
              <a:avLst/>
              <a:gdLst/>
              <a:ahLst/>
              <a:cxnLst/>
              <a:rect l="l" t="t" r="r" b="b"/>
              <a:pathLst>
                <a:path w="6715" h="2561" extrusionOk="0">
                  <a:moveTo>
                    <a:pt x="2088" y="1"/>
                  </a:moveTo>
                  <a:lnTo>
                    <a:pt x="2379" y="893"/>
                  </a:lnTo>
                  <a:lnTo>
                    <a:pt x="1667" y="893"/>
                  </a:lnTo>
                  <a:cubicBezTo>
                    <a:pt x="747" y="893"/>
                    <a:pt x="0" y="1640"/>
                    <a:pt x="0" y="2561"/>
                  </a:cubicBezTo>
                  <a:lnTo>
                    <a:pt x="797" y="2561"/>
                  </a:lnTo>
                  <a:cubicBezTo>
                    <a:pt x="797" y="2081"/>
                    <a:pt x="1188" y="1692"/>
                    <a:pt x="1667" y="1692"/>
                  </a:cubicBezTo>
                  <a:lnTo>
                    <a:pt x="3357" y="1692"/>
                  </a:lnTo>
                  <a:cubicBezTo>
                    <a:pt x="3837" y="1692"/>
                    <a:pt x="4227" y="2081"/>
                    <a:pt x="4227" y="2561"/>
                  </a:cubicBezTo>
                  <a:lnTo>
                    <a:pt x="5024" y="2561"/>
                  </a:lnTo>
                  <a:cubicBezTo>
                    <a:pt x="5024" y="2241"/>
                    <a:pt x="4935" y="1944"/>
                    <a:pt x="4779" y="1692"/>
                  </a:cubicBezTo>
                  <a:lnTo>
                    <a:pt x="5048" y="1692"/>
                  </a:lnTo>
                  <a:cubicBezTo>
                    <a:pt x="5528" y="1692"/>
                    <a:pt x="5917" y="2081"/>
                    <a:pt x="5917" y="2561"/>
                  </a:cubicBezTo>
                  <a:lnTo>
                    <a:pt x="6714" y="2561"/>
                  </a:lnTo>
                  <a:cubicBezTo>
                    <a:pt x="6714" y="1642"/>
                    <a:pt x="5967" y="893"/>
                    <a:pt x="5048" y="893"/>
                  </a:cubicBezTo>
                  <a:lnTo>
                    <a:pt x="5048" y="895"/>
                  </a:lnTo>
                  <a:lnTo>
                    <a:pt x="3381" y="895"/>
                  </a:lnTo>
                  <a:lnTo>
                    <a:pt x="3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66"/>
          <p:cNvGrpSpPr/>
          <p:nvPr/>
        </p:nvGrpSpPr>
        <p:grpSpPr>
          <a:xfrm>
            <a:off x="1010700" y="2677350"/>
            <a:ext cx="318050" cy="340150"/>
            <a:chOff x="1010700" y="2677350"/>
            <a:chExt cx="318050" cy="340150"/>
          </a:xfrm>
        </p:grpSpPr>
        <p:sp>
          <p:nvSpPr>
            <p:cNvPr id="1011" name="Google Shape;1011;p66"/>
            <p:cNvSpPr/>
            <p:nvPr/>
          </p:nvSpPr>
          <p:spPr>
            <a:xfrm>
              <a:off x="1052950" y="2888650"/>
              <a:ext cx="65125" cy="22375"/>
            </a:xfrm>
            <a:custGeom>
              <a:avLst/>
              <a:gdLst/>
              <a:ahLst/>
              <a:cxnLst/>
              <a:rect l="l" t="t" r="r" b="b"/>
              <a:pathLst>
                <a:path w="2605" h="895" extrusionOk="0">
                  <a:moveTo>
                    <a:pt x="1" y="1"/>
                  </a:moveTo>
                  <a:cubicBezTo>
                    <a:pt x="170" y="519"/>
                    <a:pt x="656" y="894"/>
                    <a:pt x="1229" y="894"/>
                  </a:cubicBezTo>
                  <a:lnTo>
                    <a:pt x="2604" y="894"/>
                  </a:lnTo>
                  <a:cubicBezTo>
                    <a:pt x="2402" y="638"/>
                    <a:pt x="2259" y="333"/>
                    <a:pt x="2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6"/>
            <p:cNvSpPr/>
            <p:nvPr/>
          </p:nvSpPr>
          <p:spPr>
            <a:xfrm>
              <a:off x="1064225" y="2846400"/>
              <a:ext cx="43275" cy="22350"/>
            </a:xfrm>
            <a:custGeom>
              <a:avLst/>
              <a:gdLst/>
              <a:ahLst/>
              <a:cxnLst/>
              <a:rect l="l" t="t" r="r" b="b"/>
              <a:pathLst>
                <a:path w="1731" h="894" extrusionOk="0">
                  <a:moveTo>
                    <a:pt x="1" y="0"/>
                  </a:moveTo>
                  <a:cubicBezTo>
                    <a:pt x="168" y="518"/>
                    <a:pt x="656" y="894"/>
                    <a:pt x="1230" y="894"/>
                  </a:cubicBezTo>
                  <a:lnTo>
                    <a:pt x="1731" y="894"/>
                  </a:lnTo>
                  <a:cubicBezTo>
                    <a:pt x="1528" y="637"/>
                    <a:pt x="1384" y="332"/>
                    <a:pt x="1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6"/>
            <p:cNvSpPr/>
            <p:nvPr/>
          </p:nvSpPr>
          <p:spPr>
            <a:xfrm>
              <a:off x="1128300" y="2677350"/>
              <a:ext cx="200450" cy="256200"/>
            </a:xfrm>
            <a:custGeom>
              <a:avLst/>
              <a:gdLst/>
              <a:ahLst/>
              <a:cxnLst/>
              <a:rect l="l" t="t" r="r" b="b"/>
              <a:pathLst>
                <a:path w="8018" h="10248" extrusionOk="0">
                  <a:moveTo>
                    <a:pt x="5035" y="0"/>
                  </a:moveTo>
                  <a:cubicBezTo>
                    <a:pt x="4461" y="0"/>
                    <a:pt x="3974" y="376"/>
                    <a:pt x="3805" y="894"/>
                  </a:cubicBezTo>
                  <a:lnTo>
                    <a:pt x="5992" y="894"/>
                  </a:lnTo>
                  <a:lnTo>
                    <a:pt x="5044" y="4060"/>
                  </a:lnTo>
                  <a:cubicBezTo>
                    <a:pt x="5291" y="4491"/>
                    <a:pt x="5433" y="4989"/>
                    <a:pt x="5433" y="5518"/>
                  </a:cubicBezTo>
                  <a:cubicBezTo>
                    <a:pt x="5433" y="7137"/>
                    <a:pt x="4117" y="8453"/>
                    <a:pt x="2499" y="8453"/>
                  </a:cubicBezTo>
                  <a:lnTo>
                    <a:pt x="1" y="8453"/>
                  </a:lnTo>
                  <a:cubicBezTo>
                    <a:pt x="170" y="8971"/>
                    <a:pt x="657" y="9346"/>
                    <a:pt x="1231" y="9346"/>
                  </a:cubicBezTo>
                  <a:lnTo>
                    <a:pt x="1533" y="9346"/>
                  </a:lnTo>
                  <a:lnTo>
                    <a:pt x="1784" y="10247"/>
                  </a:lnTo>
                  <a:lnTo>
                    <a:pt x="4212" y="10247"/>
                  </a:lnTo>
                  <a:lnTo>
                    <a:pt x="4212" y="9346"/>
                  </a:lnTo>
                  <a:lnTo>
                    <a:pt x="5035" y="9346"/>
                  </a:lnTo>
                  <a:cubicBezTo>
                    <a:pt x="6679" y="9346"/>
                    <a:pt x="8017" y="8009"/>
                    <a:pt x="8017" y="6364"/>
                  </a:cubicBezTo>
                  <a:lnTo>
                    <a:pt x="8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1010700" y="2761875"/>
              <a:ext cx="233525" cy="106875"/>
            </a:xfrm>
            <a:custGeom>
              <a:avLst/>
              <a:gdLst/>
              <a:ahLst/>
              <a:cxnLst/>
              <a:rect l="l" t="t" r="r" b="b"/>
              <a:pathLst>
                <a:path w="9341" h="4275" extrusionOk="0">
                  <a:moveTo>
                    <a:pt x="0" y="0"/>
                  </a:moveTo>
                  <a:cubicBezTo>
                    <a:pt x="168" y="518"/>
                    <a:pt x="655" y="894"/>
                    <a:pt x="1229" y="894"/>
                  </a:cubicBezTo>
                  <a:lnTo>
                    <a:pt x="2530" y="894"/>
                  </a:lnTo>
                  <a:lnTo>
                    <a:pt x="2530" y="1292"/>
                  </a:lnTo>
                  <a:cubicBezTo>
                    <a:pt x="2530" y="2005"/>
                    <a:pt x="3109" y="2584"/>
                    <a:pt x="3822" y="2584"/>
                  </a:cubicBezTo>
                  <a:lnTo>
                    <a:pt x="4220" y="2584"/>
                  </a:lnTo>
                  <a:lnTo>
                    <a:pt x="4220" y="2983"/>
                  </a:lnTo>
                  <a:cubicBezTo>
                    <a:pt x="4220" y="3695"/>
                    <a:pt x="4800" y="4275"/>
                    <a:pt x="5512" y="4275"/>
                  </a:cubicBezTo>
                  <a:lnTo>
                    <a:pt x="7203" y="4275"/>
                  </a:lnTo>
                  <a:cubicBezTo>
                    <a:pt x="8380" y="4275"/>
                    <a:pt x="9340" y="3316"/>
                    <a:pt x="9340" y="2137"/>
                  </a:cubicBezTo>
                  <a:cubicBezTo>
                    <a:pt x="9340" y="959"/>
                    <a:pt x="8380" y="0"/>
                    <a:pt x="7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6"/>
            <p:cNvSpPr/>
            <p:nvPr/>
          </p:nvSpPr>
          <p:spPr>
            <a:xfrm>
              <a:off x="1010700" y="2846400"/>
              <a:ext cx="43250" cy="22350"/>
            </a:xfrm>
            <a:custGeom>
              <a:avLst/>
              <a:gdLst/>
              <a:ahLst/>
              <a:cxnLst/>
              <a:rect l="l" t="t" r="r" b="b"/>
              <a:pathLst>
                <a:path w="1730" h="894" extrusionOk="0">
                  <a:moveTo>
                    <a:pt x="0" y="0"/>
                  </a:moveTo>
                  <a:cubicBezTo>
                    <a:pt x="168" y="518"/>
                    <a:pt x="655" y="894"/>
                    <a:pt x="1229" y="894"/>
                  </a:cubicBezTo>
                  <a:lnTo>
                    <a:pt x="1730" y="894"/>
                  </a:lnTo>
                  <a:cubicBezTo>
                    <a:pt x="1528" y="637"/>
                    <a:pt x="1384" y="334"/>
                    <a:pt x="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6"/>
            <p:cNvSpPr/>
            <p:nvPr/>
          </p:nvSpPr>
          <p:spPr>
            <a:xfrm>
              <a:off x="1149100" y="2953475"/>
              <a:ext cx="167875" cy="64025"/>
            </a:xfrm>
            <a:custGeom>
              <a:avLst/>
              <a:gdLst/>
              <a:ahLst/>
              <a:cxnLst/>
              <a:rect l="l" t="t" r="r" b="b"/>
              <a:pathLst>
                <a:path w="6715" h="2561" extrusionOk="0">
                  <a:moveTo>
                    <a:pt x="2087" y="1"/>
                  </a:moveTo>
                  <a:lnTo>
                    <a:pt x="2378" y="893"/>
                  </a:lnTo>
                  <a:lnTo>
                    <a:pt x="1667" y="893"/>
                  </a:lnTo>
                  <a:cubicBezTo>
                    <a:pt x="746" y="893"/>
                    <a:pt x="1" y="1640"/>
                    <a:pt x="1" y="2561"/>
                  </a:cubicBezTo>
                  <a:lnTo>
                    <a:pt x="798" y="2561"/>
                  </a:lnTo>
                  <a:cubicBezTo>
                    <a:pt x="798" y="2081"/>
                    <a:pt x="1187" y="1692"/>
                    <a:pt x="1667" y="1692"/>
                  </a:cubicBezTo>
                  <a:lnTo>
                    <a:pt x="3358" y="1692"/>
                  </a:lnTo>
                  <a:cubicBezTo>
                    <a:pt x="3836" y="1692"/>
                    <a:pt x="4227" y="2081"/>
                    <a:pt x="4227" y="2561"/>
                  </a:cubicBezTo>
                  <a:lnTo>
                    <a:pt x="5024" y="2561"/>
                  </a:lnTo>
                  <a:cubicBezTo>
                    <a:pt x="5024" y="2241"/>
                    <a:pt x="4933" y="1944"/>
                    <a:pt x="4778" y="1692"/>
                  </a:cubicBezTo>
                  <a:lnTo>
                    <a:pt x="5048" y="1692"/>
                  </a:lnTo>
                  <a:cubicBezTo>
                    <a:pt x="5527" y="1692"/>
                    <a:pt x="5918" y="2081"/>
                    <a:pt x="5918" y="2561"/>
                  </a:cubicBezTo>
                  <a:lnTo>
                    <a:pt x="6714" y="2561"/>
                  </a:lnTo>
                  <a:cubicBezTo>
                    <a:pt x="6714" y="1642"/>
                    <a:pt x="5966" y="893"/>
                    <a:pt x="5048" y="893"/>
                  </a:cubicBezTo>
                  <a:lnTo>
                    <a:pt x="5048" y="895"/>
                  </a:lnTo>
                  <a:lnTo>
                    <a:pt x="3382" y="895"/>
                  </a:lnTo>
                  <a:lnTo>
                    <a:pt x="3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66"/>
          <p:cNvGrpSpPr/>
          <p:nvPr/>
        </p:nvGrpSpPr>
        <p:grpSpPr>
          <a:xfrm>
            <a:off x="7813425" y="2123375"/>
            <a:ext cx="318050" cy="340175"/>
            <a:chOff x="7813425" y="2123375"/>
            <a:chExt cx="318050" cy="340175"/>
          </a:xfrm>
        </p:grpSpPr>
        <p:sp>
          <p:nvSpPr>
            <p:cNvPr id="1018" name="Google Shape;1018;p66"/>
            <p:cNvSpPr/>
            <p:nvPr/>
          </p:nvSpPr>
          <p:spPr>
            <a:xfrm>
              <a:off x="7855675" y="2334750"/>
              <a:ext cx="86250" cy="22350"/>
            </a:xfrm>
            <a:custGeom>
              <a:avLst/>
              <a:gdLst/>
              <a:ahLst/>
              <a:cxnLst/>
              <a:rect l="l" t="t" r="r" b="b"/>
              <a:pathLst>
                <a:path w="3450" h="894" extrusionOk="0">
                  <a:moveTo>
                    <a:pt x="1" y="0"/>
                  </a:moveTo>
                  <a:cubicBezTo>
                    <a:pt x="170" y="518"/>
                    <a:pt x="656" y="894"/>
                    <a:pt x="1230" y="894"/>
                  </a:cubicBezTo>
                  <a:lnTo>
                    <a:pt x="3450" y="894"/>
                  </a:lnTo>
                  <a:cubicBezTo>
                    <a:pt x="3248" y="637"/>
                    <a:pt x="3104" y="332"/>
                    <a:pt x="3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6"/>
            <p:cNvSpPr/>
            <p:nvPr/>
          </p:nvSpPr>
          <p:spPr>
            <a:xfrm>
              <a:off x="7813425" y="2292475"/>
              <a:ext cx="96775" cy="22375"/>
            </a:xfrm>
            <a:custGeom>
              <a:avLst/>
              <a:gdLst/>
              <a:ahLst/>
              <a:cxnLst/>
              <a:rect l="l" t="t" r="r" b="b"/>
              <a:pathLst>
                <a:path w="3871" h="895" extrusionOk="0">
                  <a:moveTo>
                    <a:pt x="0" y="0"/>
                  </a:moveTo>
                  <a:cubicBezTo>
                    <a:pt x="168" y="518"/>
                    <a:pt x="656" y="894"/>
                    <a:pt x="1229" y="894"/>
                  </a:cubicBezTo>
                  <a:lnTo>
                    <a:pt x="3871" y="894"/>
                  </a:lnTo>
                  <a:cubicBezTo>
                    <a:pt x="3668" y="637"/>
                    <a:pt x="3525" y="333"/>
                    <a:pt x="3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7813425" y="2207950"/>
              <a:ext cx="233500" cy="106900"/>
            </a:xfrm>
            <a:custGeom>
              <a:avLst/>
              <a:gdLst/>
              <a:ahLst/>
              <a:cxnLst/>
              <a:rect l="l" t="t" r="r" b="b"/>
              <a:pathLst>
                <a:path w="9340" h="4276" extrusionOk="0">
                  <a:moveTo>
                    <a:pt x="0" y="0"/>
                  </a:moveTo>
                  <a:cubicBezTo>
                    <a:pt x="168" y="518"/>
                    <a:pt x="656" y="894"/>
                    <a:pt x="1229" y="894"/>
                  </a:cubicBezTo>
                  <a:lnTo>
                    <a:pt x="2529" y="894"/>
                  </a:lnTo>
                  <a:lnTo>
                    <a:pt x="2529" y="1292"/>
                  </a:lnTo>
                  <a:cubicBezTo>
                    <a:pt x="2529" y="2005"/>
                    <a:pt x="3108" y="2584"/>
                    <a:pt x="3821" y="2584"/>
                  </a:cubicBezTo>
                  <a:lnTo>
                    <a:pt x="4219" y="2584"/>
                  </a:lnTo>
                  <a:lnTo>
                    <a:pt x="4219" y="2983"/>
                  </a:lnTo>
                  <a:cubicBezTo>
                    <a:pt x="4219" y="3695"/>
                    <a:pt x="4799" y="4275"/>
                    <a:pt x="5511" y="4275"/>
                  </a:cubicBezTo>
                  <a:lnTo>
                    <a:pt x="7202" y="4275"/>
                  </a:lnTo>
                  <a:cubicBezTo>
                    <a:pt x="8381" y="4275"/>
                    <a:pt x="9339" y="3315"/>
                    <a:pt x="9339" y="2138"/>
                  </a:cubicBezTo>
                  <a:cubicBezTo>
                    <a:pt x="9339" y="959"/>
                    <a:pt x="8381" y="0"/>
                    <a:pt x="7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6"/>
            <p:cNvSpPr/>
            <p:nvPr/>
          </p:nvSpPr>
          <p:spPr>
            <a:xfrm>
              <a:off x="7952175" y="2294600"/>
              <a:ext cx="175825" cy="62475"/>
            </a:xfrm>
            <a:custGeom>
              <a:avLst/>
              <a:gdLst/>
              <a:ahLst/>
              <a:cxnLst/>
              <a:rect l="l" t="t" r="r" b="b"/>
              <a:pathLst>
                <a:path w="7033" h="2499" extrusionOk="0">
                  <a:moveTo>
                    <a:pt x="4268" y="0"/>
                  </a:moveTo>
                  <a:cubicBezTo>
                    <a:pt x="3783" y="952"/>
                    <a:pt x="2793" y="1606"/>
                    <a:pt x="1652" y="1606"/>
                  </a:cubicBezTo>
                  <a:lnTo>
                    <a:pt x="1" y="1606"/>
                  </a:lnTo>
                  <a:cubicBezTo>
                    <a:pt x="170" y="2124"/>
                    <a:pt x="656" y="2498"/>
                    <a:pt x="1229" y="2498"/>
                  </a:cubicBezTo>
                  <a:lnTo>
                    <a:pt x="4188" y="2498"/>
                  </a:lnTo>
                  <a:cubicBezTo>
                    <a:pt x="5522" y="2498"/>
                    <a:pt x="6653" y="1620"/>
                    <a:pt x="7033" y="411"/>
                  </a:cubicBezTo>
                  <a:lnTo>
                    <a:pt x="7033" y="411"/>
                  </a:lnTo>
                  <a:cubicBezTo>
                    <a:pt x="6703" y="631"/>
                    <a:pt x="6306" y="761"/>
                    <a:pt x="5879" y="761"/>
                  </a:cubicBezTo>
                  <a:lnTo>
                    <a:pt x="5879" y="761"/>
                  </a:lnTo>
                  <a:cubicBezTo>
                    <a:pt x="5232" y="761"/>
                    <a:pt x="4652" y="463"/>
                    <a:pt x="4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6"/>
            <p:cNvSpPr/>
            <p:nvPr/>
          </p:nvSpPr>
          <p:spPr>
            <a:xfrm>
              <a:off x="8066825" y="2207950"/>
              <a:ext cx="44700" cy="85750"/>
            </a:xfrm>
            <a:custGeom>
              <a:avLst/>
              <a:gdLst/>
              <a:ahLst/>
              <a:cxnLst/>
              <a:rect l="l" t="t" r="r" b="b"/>
              <a:pathLst>
                <a:path w="1788" h="3430" extrusionOk="0">
                  <a:moveTo>
                    <a:pt x="447" y="0"/>
                  </a:moveTo>
                  <a:cubicBezTo>
                    <a:pt x="201" y="0"/>
                    <a:pt x="0" y="200"/>
                    <a:pt x="0" y="447"/>
                  </a:cubicBezTo>
                  <a:lnTo>
                    <a:pt x="0" y="2138"/>
                  </a:lnTo>
                  <a:cubicBezTo>
                    <a:pt x="0" y="2849"/>
                    <a:pt x="580" y="3430"/>
                    <a:pt x="1292" y="3430"/>
                  </a:cubicBezTo>
                  <a:lnTo>
                    <a:pt x="1294" y="3430"/>
                  </a:lnTo>
                  <a:cubicBezTo>
                    <a:pt x="1469" y="3430"/>
                    <a:pt x="1635" y="3394"/>
                    <a:pt x="1787" y="3330"/>
                  </a:cubicBezTo>
                  <a:cubicBezTo>
                    <a:pt x="1273" y="3179"/>
                    <a:pt x="894" y="2701"/>
                    <a:pt x="894" y="2138"/>
                  </a:cubicBezTo>
                  <a:lnTo>
                    <a:pt x="894" y="447"/>
                  </a:lnTo>
                  <a:cubicBezTo>
                    <a:pt x="894" y="200"/>
                    <a:pt x="695"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6"/>
            <p:cNvSpPr/>
            <p:nvPr/>
          </p:nvSpPr>
          <p:spPr>
            <a:xfrm>
              <a:off x="8036700" y="2123375"/>
              <a:ext cx="94775" cy="149200"/>
            </a:xfrm>
            <a:custGeom>
              <a:avLst/>
              <a:gdLst/>
              <a:ahLst/>
              <a:cxnLst/>
              <a:rect l="l" t="t" r="r" b="b"/>
              <a:pathLst>
                <a:path w="3791" h="5968" extrusionOk="0">
                  <a:moveTo>
                    <a:pt x="1231" y="1"/>
                  </a:moveTo>
                  <a:cubicBezTo>
                    <a:pt x="657" y="1"/>
                    <a:pt x="170" y="377"/>
                    <a:pt x="1" y="894"/>
                  </a:cubicBezTo>
                  <a:lnTo>
                    <a:pt x="2897" y="894"/>
                  </a:lnTo>
                  <a:lnTo>
                    <a:pt x="2897" y="5521"/>
                  </a:lnTo>
                  <a:cubicBezTo>
                    <a:pt x="2897" y="5767"/>
                    <a:pt x="3096" y="5967"/>
                    <a:pt x="3344" y="5967"/>
                  </a:cubicBezTo>
                  <a:cubicBezTo>
                    <a:pt x="3590" y="5967"/>
                    <a:pt x="3791" y="5767"/>
                    <a:pt x="3791" y="5521"/>
                  </a:cubicBezTo>
                  <a:lnTo>
                    <a:pt x="3791" y="1293"/>
                  </a:lnTo>
                  <a:cubicBezTo>
                    <a:pt x="3791" y="582"/>
                    <a:pt x="3211" y="1"/>
                    <a:pt x="2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7960975" y="2377000"/>
              <a:ext cx="167875" cy="86550"/>
            </a:xfrm>
            <a:custGeom>
              <a:avLst/>
              <a:gdLst/>
              <a:ahLst/>
              <a:cxnLst/>
              <a:rect l="l" t="t" r="r" b="b"/>
              <a:pathLst>
                <a:path w="6715" h="3462" extrusionOk="0">
                  <a:moveTo>
                    <a:pt x="1371" y="1"/>
                  </a:moveTo>
                  <a:lnTo>
                    <a:pt x="1956" y="1795"/>
                  </a:lnTo>
                  <a:lnTo>
                    <a:pt x="1667" y="1795"/>
                  </a:lnTo>
                  <a:cubicBezTo>
                    <a:pt x="746" y="1795"/>
                    <a:pt x="0" y="2541"/>
                    <a:pt x="0" y="3462"/>
                  </a:cubicBezTo>
                  <a:lnTo>
                    <a:pt x="797" y="3462"/>
                  </a:lnTo>
                  <a:cubicBezTo>
                    <a:pt x="797" y="2983"/>
                    <a:pt x="1187" y="2592"/>
                    <a:pt x="1667" y="2592"/>
                  </a:cubicBezTo>
                  <a:lnTo>
                    <a:pt x="3357" y="2592"/>
                  </a:lnTo>
                  <a:cubicBezTo>
                    <a:pt x="3837" y="2592"/>
                    <a:pt x="4227" y="2983"/>
                    <a:pt x="4227" y="3462"/>
                  </a:cubicBezTo>
                  <a:lnTo>
                    <a:pt x="5024" y="3462"/>
                  </a:lnTo>
                  <a:cubicBezTo>
                    <a:pt x="5024" y="3143"/>
                    <a:pt x="4935" y="2846"/>
                    <a:pt x="4779" y="2592"/>
                  </a:cubicBezTo>
                  <a:lnTo>
                    <a:pt x="5048" y="2592"/>
                  </a:lnTo>
                  <a:cubicBezTo>
                    <a:pt x="5528" y="2592"/>
                    <a:pt x="5917" y="2983"/>
                    <a:pt x="5917" y="3462"/>
                  </a:cubicBezTo>
                  <a:lnTo>
                    <a:pt x="6714" y="3462"/>
                  </a:lnTo>
                  <a:cubicBezTo>
                    <a:pt x="6714" y="2542"/>
                    <a:pt x="5967" y="1795"/>
                    <a:pt x="5048" y="1795"/>
                  </a:cubicBezTo>
                  <a:lnTo>
                    <a:pt x="3357" y="1795"/>
                  </a:lnTo>
                  <a:lnTo>
                    <a:pt x="3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6"/>
          <p:cNvGrpSpPr/>
          <p:nvPr/>
        </p:nvGrpSpPr>
        <p:grpSpPr>
          <a:xfrm>
            <a:off x="7065100" y="2123425"/>
            <a:ext cx="318050" cy="340125"/>
            <a:chOff x="7065100" y="2123425"/>
            <a:chExt cx="318050" cy="340125"/>
          </a:xfrm>
        </p:grpSpPr>
        <p:sp>
          <p:nvSpPr>
            <p:cNvPr id="1026" name="Google Shape;1026;p66"/>
            <p:cNvSpPr/>
            <p:nvPr/>
          </p:nvSpPr>
          <p:spPr>
            <a:xfrm>
              <a:off x="7128525" y="2334750"/>
              <a:ext cx="65125" cy="22350"/>
            </a:xfrm>
            <a:custGeom>
              <a:avLst/>
              <a:gdLst/>
              <a:ahLst/>
              <a:cxnLst/>
              <a:rect l="l" t="t" r="r" b="b"/>
              <a:pathLst>
                <a:path w="2605" h="894" extrusionOk="0">
                  <a:moveTo>
                    <a:pt x="0" y="0"/>
                  </a:moveTo>
                  <a:cubicBezTo>
                    <a:pt x="168" y="518"/>
                    <a:pt x="656" y="894"/>
                    <a:pt x="1229" y="894"/>
                  </a:cubicBezTo>
                  <a:lnTo>
                    <a:pt x="2604" y="894"/>
                  </a:lnTo>
                  <a:cubicBezTo>
                    <a:pt x="2402" y="637"/>
                    <a:pt x="2257" y="332"/>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6"/>
            <p:cNvSpPr/>
            <p:nvPr/>
          </p:nvSpPr>
          <p:spPr>
            <a:xfrm>
              <a:off x="7065100" y="2292475"/>
              <a:ext cx="139075" cy="22375"/>
            </a:xfrm>
            <a:custGeom>
              <a:avLst/>
              <a:gdLst/>
              <a:ahLst/>
              <a:cxnLst/>
              <a:rect l="l" t="t" r="r" b="b"/>
              <a:pathLst>
                <a:path w="5563" h="895" extrusionOk="0">
                  <a:moveTo>
                    <a:pt x="0" y="0"/>
                  </a:moveTo>
                  <a:cubicBezTo>
                    <a:pt x="169" y="518"/>
                    <a:pt x="657" y="894"/>
                    <a:pt x="1230" y="894"/>
                  </a:cubicBezTo>
                  <a:lnTo>
                    <a:pt x="5562" y="894"/>
                  </a:lnTo>
                  <a:cubicBezTo>
                    <a:pt x="5360" y="637"/>
                    <a:pt x="5217" y="333"/>
                    <a:pt x="5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7203875" y="2290050"/>
              <a:ext cx="178375" cy="67050"/>
            </a:xfrm>
            <a:custGeom>
              <a:avLst/>
              <a:gdLst/>
              <a:ahLst/>
              <a:cxnLst/>
              <a:rect l="l" t="t" r="r" b="b"/>
              <a:pathLst>
                <a:path w="7135" h="2682" extrusionOk="0">
                  <a:moveTo>
                    <a:pt x="5620" y="1"/>
                  </a:moveTo>
                  <a:cubicBezTo>
                    <a:pt x="5174" y="1050"/>
                    <a:pt x="4132" y="1788"/>
                    <a:pt x="2920" y="1788"/>
                  </a:cubicBezTo>
                  <a:lnTo>
                    <a:pt x="1" y="1788"/>
                  </a:lnTo>
                  <a:cubicBezTo>
                    <a:pt x="170" y="2306"/>
                    <a:pt x="657" y="2682"/>
                    <a:pt x="1229" y="2682"/>
                  </a:cubicBezTo>
                  <a:lnTo>
                    <a:pt x="4188" y="2682"/>
                  </a:lnTo>
                  <a:cubicBezTo>
                    <a:pt x="5673" y="2682"/>
                    <a:pt x="6908" y="1592"/>
                    <a:pt x="7134" y="168"/>
                  </a:cubicBezTo>
                  <a:lnTo>
                    <a:pt x="7134" y="168"/>
                  </a:lnTo>
                  <a:cubicBezTo>
                    <a:pt x="6946" y="259"/>
                    <a:pt x="6734" y="309"/>
                    <a:pt x="6512" y="309"/>
                  </a:cubicBezTo>
                  <a:cubicBezTo>
                    <a:pt x="6177" y="309"/>
                    <a:pt x="5868" y="194"/>
                    <a:pt x="5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7107400" y="2207950"/>
              <a:ext cx="222925" cy="106900"/>
            </a:xfrm>
            <a:custGeom>
              <a:avLst/>
              <a:gdLst/>
              <a:ahLst/>
              <a:cxnLst/>
              <a:rect l="l" t="t" r="r" b="b"/>
              <a:pathLst>
                <a:path w="8917" h="4276" extrusionOk="0">
                  <a:moveTo>
                    <a:pt x="0" y="0"/>
                  </a:moveTo>
                  <a:cubicBezTo>
                    <a:pt x="168" y="518"/>
                    <a:pt x="655" y="894"/>
                    <a:pt x="1229" y="894"/>
                  </a:cubicBezTo>
                  <a:lnTo>
                    <a:pt x="2528" y="894"/>
                  </a:lnTo>
                  <a:lnTo>
                    <a:pt x="2528" y="1292"/>
                  </a:lnTo>
                  <a:cubicBezTo>
                    <a:pt x="2528" y="2005"/>
                    <a:pt x="3108" y="2584"/>
                    <a:pt x="3820" y="2584"/>
                  </a:cubicBezTo>
                  <a:lnTo>
                    <a:pt x="4219" y="2584"/>
                  </a:lnTo>
                  <a:lnTo>
                    <a:pt x="4219" y="2983"/>
                  </a:lnTo>
                  <a:cubicBezTo>
                    <a:pt x="4219" y="3695"/>
                    <a:pt x="4799" y="4275"/>
                    <a:pt x="5511" y="4275"/>
                  </a:cubicBezTo>
                  <a:lnTo>
                    <a:pt x="6779" y="4275"/>
                  </a:lnTo>
                  <a:cubicBezTo>
                    <a:pt x="7958" y="4275"/>
                    <a:pt x="8916" y="3315"/>
                    <a:pt x="8916" y="2138"/>
                  </a:cubicBezTo>
                  <a:cubicBezTo>
                    <a:pt x="8916" y="959"/>
                    <a:pt x="7958" y="0"/>
                    <a:pt x="6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6"/>
            <p:cNvSpPr/>
            <p:nvPr/>
          </p:nvSpPr>
          <p:spPr>
            <a:xfrm>
              <a:off x="7288400" y="2123425"/>
              <a:ext cx="94750" cy="48775"/>
            </a:xfrm>
            <a:custGeom>
              <a:avLst/>
              <a:gdLst/>
              <a:ahLst/>
              <a:cxnLst/>
              <a:rect l="l" t="t" r="r" b="b"/>
              <a:pathLst>
                <a:path w="3790" h="1951" extrusionOk="0">
                  <a:moveTo>
                    <a:pt x="1230" y="0"/>
                  </a:moveTo>
                  <a:cubicBezTo>
                    <a:pt x="657" y="0"/>
                    <a:pt x="170" y="375"/>
                    <a:pt x="1" y="892"/>
                  </a:cubicBezTo>
                  <a:lnTo>
                    <a:pt x="2475" y="892"/>
                  </a:lnTo>
                  <a:lnTo>
                    <a:pt x="2475" y="1292"/>
                  </a:lnTo>
                  <a:cubicBezTo>
                    <a:pt x="2475" y="1655"/>
                    <a:pt x="2769" y="1950"/>
                    <a:pt x="3131" y="1950"/>
                  </a:cubicBezTo>
                  <a:cubicBezTo>
                    <a:pt x="3495" y="1950"/>
                    <a:pt x="3789" y="1655"/>
                    <a:pt x="3789" y="1292"/>
                  </a:cubicBezTo>
                  <a:cubicBezTo>
                    <a:pt x="3789" y="580"/>
                    <a:pt x="3210" y="0"/>
                    <a:pt x="2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p:nvPr/>
          </p:nvSpPr>
          <p:spPr>
            <a:xfrm>
              <a:off x="7350250" y="2188125"/>
              <a:ext cx="32900" cy="89725"/>
            </a:xfrm>
            <a:custGeom>
              <a:avLst/>
              <a:gdLst/>
              <a:ahLst/>
              <a:cxnLst/>
              <a:rect l="l" t="t" r="r" b="b"/>
              <a:pathLst>
                <a:path w="1316" h="3589" extrusionOk="0">
                  <a:moveTo>
                    <a:pt x="1" y="1"/>
                  </a:moveTo>
                  <a:lnTo>
                    <a:pt x="1" y="2931"/>
                  </a:lnTo>
                  <a:cubicBezTo>
                    <a:pt x="1" y="3293"/>
                    <a:pt x="295" y="3589"/>
                    <a:pt x="657" y="3589"/>
                  </a:cubicBezTo>
                  <a:cubicBezTo>
                    <a:pt x="1021" y="3589"/>
                    <a:pt x="1315" y="3293"/>
                    <a:pt x="1315" y="2931"/>
                  </a:cubicBezTo>
                  <a:lnTo>
                    <a:pt x="1315" y="1"/>
                  </a:lnTo>
                  <a:cubicBezTo>
                    <a:pt x="1118" y="102"/>
                    <a:pt x="894" y="159"/>
                    <a:pt x="657" y="159"/>
                  </a:cubicBezTo>
                  <a:cubicBezTo>
                    <a:pt x="422" y="159"/>
                    <a:pt x="199" y="10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6"/>
            <p:cNvSpPr/>
            <p:nvPr/>
          </p:nvSpPr>
          <p:spPr>
            <a:xfrm>
              <a:off x="7212675" y="2377000"/>
              <a:ext cx="167875" cy="86550"/>
            </a:xfrm>
            <a:custGeom>
              <a:avLst/>
              <a:gdLst/>
              <a:ahLst/>
              <a:cxnLst/>
              <a:rect l="l" t="t" r="r" b="b"/>
              <a:pathLst>
                <a:path w="6715" h="3462" extrusionOk="0">
                  <a:moveTo>
                    <a:pt x="1371" y="1"/>
                  </a:moveTo>
                  <a:lnTo>
                    <a:pt x="1957" y="1795"/>
                  </a:lnTo>
                  <a:lnTo>
                    <a:pt x="1667" y="1795"/>
                  </a:lnTo>
                  <a:cubicBezTo>
                    <a:pt x="746" y="1795"/>
                    <a:pt x="0" y="2541"/>
                    <a:pt x="0" y="3462"/>
                  </a:cubicBezTo>
                  <a:lnTo>
                    <a:pt x="797" y="3462"/>
                  </a:lnTo>
                  <a:cubicBezTo>
                    <a:pt x="797" y="2983"/>
                    <a:pt x="1187" y="2592"/>
                    <a:pt x="1667" y="2592"/>
                  </a:cubicBezTo>
                  <a:lnTo>
                    <a:pt x="3357" y="2592"/>
                  </a:lnTo>
                  <a:cubicBezTo>
                    <a:pt x="3837" y="2592"/>
                    <a:pt x="4227" y="2983"/>
                    <a:pt x="4227" y="3462"/>
                  </a:cubicBezTo>
                  <a:lnTo>
                    <a:pt x="5024" y="3462"/>
                  </a:lnTo>
                  <a:cubicBezTo>
                    <a:pt x="5024" y="3143"/>
                    <a:pt x="4933" y="2846"/>
                    <a:pt x="4779" y="2592"/>
                  </a:cubicBezTo>
                  <a:lnTo>
                    <a:pt x="5048" y="2592"/>
                  </a:lnTo>
                  <a:cubicBezTo>
                    <a:pt x="5528" y="2592"/>
                    <a:pt x="5917" y="2983"/>
                    <a:pt x="5917" y="3462"/>
                  </a:cubicBezTo>
                  <a:lnTo>
                    <a:pt x="6714" y="3462"/>
                  </a:lnTo>
                  <a:cubicBezTo>
                    <a:pt x="6714" y="2542"/>
                    <a:pt x="5967" y="1795"/>
                    <a:pt x="5048" y="1795"/>
                  </a:cubicBezTo>
                  <a:lnTo>
                    <a:pt x="3357" y="1795"/>
                  </a:lnTo>
                  <a:lnTo>
                    <a:pt x="3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66"/>
          <p:cNvGrpSpPr/>
          <p:nvPr/>
        </p:nvGrpSpPr>
        <p:grpSpPr>
          <a:xfrm>
            <a:off x="6326425" y="2123375"/>
            <a:ext cx="316500" cy="340175"/>
            <a:chOff x="6326425" y="2123375"/>
            <a:chExt cx="316500" cy="340175"/>
          </a:xfrm>
        </p:grpSpPr>
        <p:sp>
          <p:nvSpPr>
            <p:cNvPr id="1034" name="Google Shape;1034;p66"/>
            <p:cNvSpPr/>
            <p:nvPr/>
          </p:nvSpPr>
          <p:spPr>
            <a:xfrm>
              <a:off x="6326425" y="2292475"/>
              <a:ext cx="32025" cy="22375"/>
            </a:xfrm>
            <a:custGeom>
              <a:avLst/>
              <a:gdLst/>
              <a:ahLst/>
              <a:cxnLst/>
              <a:rect l="l" t="t" r="r" b="b"/>
              <a:pathLst>
                <a:path w="1281" h="895" extrusionOk="0">
                  <a:moveTo>
                    <a:pt x="0" y="0"/>
                  </a:moveTo>
                  <a:cubicBezTo>
                    <a:pt x="169" y="518"/>
                    <a:pt x="657" y="894"/>
                    <a:pt x="1230" y="894"/>
                  </a:cubicBezTo>
                  <a:lnTo>
                    <a:pt x="1280" y="894"/>
                  </a:lnTo>
                  <a:cubicBezTo>
                    <a:pt x="1078" y="637"/>
                    <a:pt x="934" y="333"/>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6"/>
            <p:cNvSpPr/>
            <p:nvPr/>
          </p:nvSpPr>
          <p:spPr>
            <a:xfrm>
              <a:off x="6368725" y="2292475"/>
              <a:ext cx="31975" cy="22375"/>
            </a:xfrm>
            <a:custGeom>
              <a:avLst/>
              <a:gdLst/>
              <a:ahLst/>
              <a:cxnLst/>
              <a:rect l="l" t="t" r="r" b="b"/>
              <a:pathLst>
                <a:path w="1279" h="895" extrusionOk="0">
                  <a:moveTo>
                    <a:pt x="0" y="0"/>
                  </a:moveTo>
                  <a:cubicBezTo>
                    <a:pt x="168" y="518"/>
                    <a:pt x="655" y="894"/>
                    <a:pt x="1229" y="894"/>
                  </a:cubicBezTo>
                  <a:lnTo>
                    <a:pt x="1279" y="894"/>
                  </a:lnTo>
                  <a:cubicBezTo>
                    <a:pt x="1076" y="637"/>
                    <a:pt x="933" y="333"/>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6410975" y="2292475"/>
              <a:ext cx="43950" cy="22375"/>
            </a:xfrm>
            <a:custGeom>
              <a:avLst/>
              <a:gdLst/>
              <a:ahLst/>
              <a:cxnLst/>
              <a:rect l="l" t="t" r="r" b="b"/>
              <a:pathLst>
                <a:path w="1758" h="895" extrusionOk="0">
                  <a:moveTo>
                    <a:pt x="1" y="0"/>
                  </a:moveTo>
                  <a:cubicBezTo>
                    <a:pt x="168" y="518"/>
                    <a:pt x="656" y="894"/>
                    <a:pt x="1229" y="894"/>
                  </a:cubicBezTo>
                  <a:lnTo>
                    <a:pt x="1758" y="894"/>
                  </a:lnTo>
                  <a:cubicBezTo>
                    <a:pt x="1555" y="637"/>
                    <a:pt x="1412" y="333"/>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6"/>
            <p:cNvSpPr/>
            <p:nvPr/>
          </p:nvSpPr>
          <p:spPr>
            <a:xfrm>
              <a:off x="6368725" y="2250200"/>
              <a:ext cx="43950" cy="22375"/>
            </a:xfrm>
            <a:custGeom>
              <a:avLst/>
              <a:gdLst/>
              <a:ahLst/>
              <a:cxnLst/>
              <a:rect l="l" t="t" r="r" b="b"/>
              <a:pathLst>
                <a:path w="1758" h="895" extrusionOk="0">
                  <a:moveTo>
                    <a:pt x="0" y="1"/>
                  </a:moveTo>
                  <a:cubicBezTo>
                    <a:pt x="168" y="519"/>
                    <a:pt x="655" y="894"/>
                    <a:pt x="1229" y="894"/>
                  </a:cubicBezTo>
                  <a:lnTo>
                    <a:pt x="1757" y="894"/>
                  </a:lnTo>
                  <a:cubicBezTo>
                    <a:pt x="1555" y="638"/>
                    <a:pt x="1412" y="333"/>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6"/>
            <p:cNvSpPr/>
            <p:nvPr/>
          </p:nvSpPr>
          <p:spPr>
            <a:xfrm>
              <a:off x="6326425" y="2207950"/>
              <a:ext cx="43975" cy="22325"/>
            </a:xfrm>
            <a:custGeom>
              <a:avLst/>
              <a:gdLst/>
              <a:ahLst/>
              <a:cxnLst/>
              <a:rect l="l" t="t" r="r" b="b"/>
              <a:pathLst>
                <a:path w="1759" h="893" extrusionOk="0">
                  <a:moveTo>
                    <a:pt x="0" y="0"/>
                  </a:moveTo>
                  <a:cubicBezTo>
                    <a:pt x="169" y="518"/>
                    <a:pt x="657" y="892"/>
                    <a:pt x="1230" y="892"/>
                  </a:cubicBezTo>
                  <a:lnTo>
                    <a:pt x="1759" y="892"/>
                  </a:lnTo>
                  <a:cubicBezTo>
                    <a:pt x="1556" y="637"/>
                    <a:pt x="1413" y="332"/>
                    <a:pt x="1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a:off x="6380675" y="2207950"/>
              <a:ext cx="168700" cy="106900"/>
            </a:xfrm>
            <a:custGeom>
              <a:avLst/>
              <a:gdLst/>
              <a:ahLst/>
              <a:cxnLst/>
              <a:rect l="l" t="t" r="r" b="b"/>
              <a:pathLst>
                <a:path w="6748" h="4276" extrusionOk="0">
                  <a:moveTo>
                    <a:pt x="1" y="0"/>
                  </a:moveTo>
                  <a:cubicBezTo>
                    <a:pt x="170" y="518"/>
                    <a:pt x="656" y="892"/>
                    <a:pt x="1229" y="892"/>
                  </a:cubicBezTo>
                  <a:lnTo>
                    <a:pt x="1628" y="892"/>
                  </a:lnTo>
                  <a:lnTo>
                    <a:pt x="1628" y="1292"/>
                  </a:lnTo>
                  <a:cubicBezTo>
                    <a:pt x="1628" y="2005"/>
                    <a:pt x="2207" y="2584"/>
                    <a:pt x="2920" y="2584"/>
                  </a:cubicBezTo>
                  <a:lnTo>
                    <a:pt x="3318" y="2584"/>
                  </a:lnTo>
                  <a:lnTo>
                    <a:pt x="3318" y="2983"/>
                  </a:lnTo>
                  <a:cubicBezTo>
                    <a:pt x="3318" y="3695"/>
                    <a:pt x="3898" y="4275"/>
                    <a:pt x="4610" y="4275"/>
                  </a:cubicBezTo>
                  <a:cubicBezTo>
                    <a:pt x="5789" y="4275"/>
                    <a:pt x="6748" y="3317"/>
                    <a:pt x="6748" y="2138"/>
                  </a:cubicBezTo>
                  <a:cubicBezTo>
                    <a:pt x="6748" y="959"/>
                    <a:pt x="5789" y="0"/>
                    <a:pt x="4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6"/>
            <p:cNvSpPr/>
            <p:nvPr/>
          </p:nvSpPr>
          <p:spPr>
            <a:xfrm>
              <a:off x="6422950" y="2123375"/>
              <a:ext cx="219975" cy="256250"/>
            </a:xfrm>
            <a:custGeom>
              <a:avLst/>
              <a:gdLst/>
              <a:ahLst/>
              <a:cxnLst/>
              <a:rect l="l" t="t" r="r" b="b"/>
              <a:pathLst>
                <a:path w="8799" h="10250" extrusionOk="0">
                  <a:moveTo>
                    <a:pt x="5009" y="1317"/>
                  </a:moveTo>
                  <a:lnTo>
                    <a:pt x="5009" y="2114"/>
                  </a:lnTo>
                  <a:lnTo>
                    <a:pt x="4212" y="2114"/>
                  </a:lnTo>
                  <a:lnTo>
                    <a:pt x="4212" y="1317"/>
                  </a:lnTo>
                  <a:close/>
                  <a:moveTo>
                    <a:pt x="7122" y="1317"/>
                  </a:moveTo>
                  <a:lnTo>
                    <a:pt x="7122" y="2114"/>
                  </a:lnTo>
                  <a:lnTo>
                    <a:pt x="6325" y="2114"/>
                  </a:lnTo>
                  <a:lnTo>
                    <a:pt x="6325" y="1317"/>
                  </a:lnTo>
                  <a:close/>
                  <a:moveTo>
                    <a:pt x="3765" y="1"/>
                  </a:moveTo>
                  <a:cubicBezTo>
                    <a:pt x="3191" y="1"/>
                    <a:pt x="2704" y="377"/>
                    <a:pt x="2536" y="894"/>
                  </a:cubicBezTo>
                  <a:lnTo>
                    <a:pt x="3318" y="894"/>
                  </a:lnTo>
                  <a:lnTo>
                    <a:pt x="3318" y="2612"/>
                  </a:lnTo>
                  <a:cubicBezTo>
                    <a:pt x="4749" y="2808"/>
                    <a:pt x="5854" y="4037"/>
                    <a:pt x="5854" y="5521"/>
                  </a:cubicBezTo>
                  <a:cubicBezTo>
                    <a:pt x="5854" y="7139"/>
                    <a:pt x="4538" y="8455"/>
                    <a:pt x="2919" y="8455"/>
                  </a:cubicBezTo>
                  <a:lnTo>
                    <a:pt x="0" y="8455"/>
                  </a:lnTo>
                  <a:cubicBezTo>
                    <a:pt x="168" y="8973"/>
                    <a:pt x="655" y="9349"/>
                    <a:pt x="1229" y="9349"/>
                  </a:cubicBezTo>
                  <a:lnTo>
                    <a:pt x="1532" y="9349"/>
                  </a:lnTo>
                  <a:lnTo>
                    <a:pt x="1781" y="10250"/>
                  </a:lnTo>
                  <a:lnTo>
                    <a:pt x="4634" y="10250"/>
                  </a:lnTo>
                  <a:lnTo>
                    <a:pt x="4634" y="9349"/>
                  </a:lnTo>
                  <a:lnTo>
                    <a:pt x="5033" y="9349"/>
                  </a:lnTo>
                  <a:cubicBezTo>
                    <a:pt x="6678" y="9349"/>
                    <a:pt x="8015" y="8010"/>
                    <a:pt x="8015" y="6366"/>
                  </a:cubicBezTo>
                  <a:lnTo>
                    <a:pt x="8015" y="894"/>
                  </a:lnTo>
                  <a:lnTo>
                    <a:pt x="8799" y="894"/>
                  </a:lnTo>
                  <a:cubicBezTo>
                    <a:pt x="8630" y="377"/>
                    <a:pt x="8142" y="1"/>
                    <a:pt x="7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6"/>
            <p:cNvSpPr/>
            <p:nvPr/>
          </p:nvSpPr>
          <p:spPr>
            <a:xfrm>
              <a:off x="6443700" y="2399525"/>
              <a:ext cx="167875" cy="64025"/>
            </a:xfrm>
            <a:custGeom>
              <a:avLst/>
              <a:gdLst/>
              <a:ahLst/>
              <a:cxnLst/>
              <a:rect l="l" t="t" r="r" b="b"/>
              <a:pathLst>
                <a:path w="6715" h="2561" extrusionOk="0">
                  <a:moveTo>
                    <a:pt x="2088" y="1"/>
                  </a:moveTo>
                  <a:lnTo>
                    <a:pt x="2379" y="894"/>
                  </a:lnTo>
                  <a:lnTo>
                    <a:pt x="1667" y="894"/>
                  </a:lnTo>
                  <a:cubicBezTo>
                    <a:pt x="746" y="894"/>
                    <a:pt x="0" y="1640"/>
                    <a:pt x="0" y="2561"/>
                  </a:cubicBezTo>
                  <a:lnTo>
                    <a:pt x="797" y="2561"/>
                  </a:lnTo>
                  <a:cubicBezTo>
                    <a:pt x="797" y="2082"/>
                    <a:pt x="1187" y="1691"/>
                    <a:pt x="1667" y="1691"/>
                  </a:cubicBezTo>
                  <a:lnTo>
                    <a:pt x="3357" y="1691"/>
                  </a:lnTo>
                  <a:cubicBezTo>
                    <a:pt x="3837" y="1691"/>
                    <a:pt x="4227" y="2082"/>
                    <a:pt x="4227" y="2561"/>
                  </a:cubicBezTo>
                  <a:lnTo>
                    <a:pt x="5024" y="2561"/>
                  </a:lnTo>
                  <a:cubicBezTo>
                    <a:pt x="5024" y="2242"/>
                    <a:pt x="4935" y="1945"/>
                    <a:pt x="4778" y="1691"/>
                  </a:cubicBezTo>
                  <a:lnTo>
                    <a:pt x="5048" y="1691"/>
                  </a:lnTo>
                  <a:cubicBezTo>
                    <a:pt x="5528" y="1691"/>
                    <a:pt x="5917" y="2082"/>
                    <a:pt x="5917" y="2561"/>
                  </a:cubicBezTo>
                  <a:lnTo>
                    <a:pt x="6714" y="2561"/>
                  </a:lnTo>
                  <a:cubicBezTo>
                    <a:pt x="6714" y="1641"/>
                    <a:pt x="5967" y="894"/>
                    <a:pt x="5048" y="894"/>
                  </a:cubicBezTo>
                  <a:lnTo>
                    <a:pt x="3804" y="894"/>
                  </a:lnTo>
                  <a:lnTo>
                    <a:pt x="3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66"/>
          <p:cNvGrpSpPr/>
          <p:nvPr/>
        </p:nvGrpSpPr>
        <p:grpSpPr>
          <a:xfrm>
            <a:off x="5558800" y="2123375"/>
            <a:ext cx="318025" cy="340175"/>
            <a:chOff x="5558800" y="2123375"/>
            <a:chExt cx="318025" cy="340175"/>
          </a:xfrm>
        </p:grpSpPr>
        <p:sp>
          <p:nvSpPr>
            <p:cNvPr id="1043" name="Google Shape;1043;p66"/>
            <p:cNvSpPr/>
            <p:nvPr/>
          </p:nvSpPr>
          <p:spPr>
            <a:xfrm>
              <a:off x="5697175" y="2399525"/>
              <a:ext cx="167900" cy="64025"/>
            </a:xfrm>
            <a:custGeom>
              <a:avLst/>
              <a:gdLst/>
              <a:ahLst/>
              <a:cxnLst/>
              <a:rect l="l" t="t" r="r" b="b"/>
              <a:pathLst>
                <a:path w="6716" h="2561" extrusionOk="0">
                  <a:moveTo>
                    <a:pt x="2088" y="1"/>
                  </a:moveTo>
                  <a:lnTo>
                    <a:pt x="2379" y="894"/>
                  </a:lnTo>
                  <a:lnTo>
                    <a:pt x="1667" y="894"/>
                  </a:lnTo>
                  <a:cubicBezTo>
                    <a:pt x="748" y="894"/>
                    <a:pt x="1" y="1640"/>
                    <a:pt x="1" y="2561"/>
                  </a:cubicBezTo>
                  <a:lnTo>
                    <a:pt x="799" y="2561"/>
                  </a:lnTo>
                  <a:cubicBezTo>
                    <a:pt x="799" y="2082"/>
                    <a:pt x="1188" y="1691"/>
                    <a:pt x="1668" y="1691"/>
                  </a:cubicBezTo>
                  <a:lnTo>
                    <a:pt x="3359" y="1691"/>
                  </a:lnTo>
                  <a:cubicBezTo>
                    <a:pt x="3838" y="1691"/>
                    <a:pt x="4228" y="2082"/>
                    <a:pt x="4228" y="2561"/>
                  </a:cubicBezTo>
                  <a:lnTo>
                    <a:pt x="5025" y="2561"/>
                  </a:lnTo>
                  <a:cubicBezTo>
                    <a:pt x="5025" y="2242"/>
                    <a:pt x="4935" y="1945"/>
                    <a:pt x="4779" y="1691"/>
                  </a:cubicBezTo>
                  <a:lnTo>
                    <a:pt x="5050" y="1691"/>
                  </a:lnTo>
                  <a:cubicBezTo>
                    <a:pt x="5528" y="1691"/>
                    <a:pt x="5919" y="2082"/>
                    <a:pt x="5919" y="2561"/>
                  </a:cubicBezTo>
                  <a:lnTo>
                    <a:pt x="6716" y="2561"/>
                  </a:lnTo>
                  <a:cubicBezTo>
                    <a:pt x="6716" y="1641"/>
                    <a:pt x="5967" y="894"/>
                    <a:pt x="5050" y="894"/>
                  </a:cubicBezTo>
                  <a:lnTo>
                    <a:pt x="3780" y="894"/>
                  </a:lnTo>
                  <a:lnTo>
                    <a:pt x="3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6"/>
            <p:cNvSpPr/>
            <p:nvPr/>
          </p:nvSpPr>
          <p:spPr>
            <a:xfrm>
              <a:off x="5558800" y="2292475"/>
              <a:ext cx="74250" cy="22375"/>
            </a:xfrm>
            <a:custGeom>
              <a:avLst/>
              <a:gdLst/>
              <a:ahLst/>
              <a:cxnLst/>
              <a:rect l="l" t="t" r="r" b="b"/>
              <a:pathLst>
                <a:path w="2970" h="895" extrusionOk="0">
                  <a:moveTo>
                    <a:pt x="1" y="0"/>
                  </a:moveTo>
                  <a:cubicBezTo>
                    <a:pt x="168" y="518"/>
                    <a:pt x="656" y="894"/>
                    <a:pt x="1229" y="894"/>
                  </a:cubicBezTo>
                  <a:lnTo>
                    <a:pt x="2970" y="894"/>
                  </a:lnTo>
                  <a:cubicBezTo>
                    <a:pt x="2767" y="637"/>
                    <a:pt x="2624" y="333"/>
                    <a:pt x="2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6"/>
            <p:cNvSpPr/>
            <p:nvPr/>
          </p:nvSpPr>
          <p:spPr>
            <a:xfrm>
              <a:off x="5643325" y="2292475"/>
              <a:ext cx="44000" cy="22375"/>
            </a:xfrm>
            <a:custGeom>
              <a:avLst/>
              <a:gdLst/>
              <a:ahLst/>
              <a:cxnLst/>
              <a:rect l="l" t="t" r="r" b="b"/>
              <a:pathLst>
                <a:path w="1760" h="895" extrusionOk="0">
                  <a:moveTo>
                    <a:pt x="1" y="0"/>
                  </a:moveTo>
                  <a:cubicBezTo>
                    <a:pt x="170" y="518"/>
                    <a:pt x="656" y="894"/>
                    <a:pt x="1229" y="894"/>
                  </a:cubicBezTo>
                  <a:lnTo>
                    <a:pt x="1759" y="894"/>
                  </a:lnTo>
                  <a:cubicBezTo>
                    <a:pt x="1557" y="637"/>
                    <a:pt x="1413" y="333"/>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6"/>
            <p:cNvSpPr/>
            <p:nvPr/>
          </p:nvSpPr>
          <p:spPr>
            <a:xfrm>
              <a:off x="5601075" y="2250200"/>
              <a:ext cx="43975" cy="22375"/>
            </a:xfrm>
            <a:custGeom>
              <a:avLst/>
              <a:gdLst/>
              <a:ahLst/>
              <a:cxnLst/>
              <a:rect l="l" t="t" r="r" b="b"/>
              <a:pathLst>
                <a:path w="1759" h="895" extrusionOk="0">
                  <a:moveTo>
                    <a:pt x="0" y="1"/>
                  </a:moveTo>
                  <a:cubicBezTo>
                    <a:pt x="169" y="519"/>
                    <a:pt x="655" y="894"/>
                    <a:pt x="1229" y="894"/>
                  </a:cubicBezTo>
                  <a:lnTo>
                    <a:pt x="1759" y="894"/>
                  </a:lnTo>
                  <a:cubicBezTo>
                    <a:pt x="1556" y="638"/>
                    <a:pt x="1413" y="333"/>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6"/>
            <p:cNvSpPr/>
            <p:nvPr/>
          </p:nvSpPr>
          <p:spPr>
            <a:xfrm>
              <a:off x="5558800" y="2207950"/>
              <a:ext cx="43975" cy="22325"/>
            </a:xfrm>
            <a:custGeom>
              <a:avLst/>
              <a:gdLst/>
              <a:ahLst/>
              <a:cxnLst/>
              <a:rect l="l" t="t" r="r" b="b"/>
              <a:pathLst>
                <a:path w="1759" h="893" extrusionOk="0">
                  <a:moveTo>
                    <a:pt x="1" y="0"/>
                  </a:moveTo>
                  <a:cubicBezTo>
                    <a:pt x="168" y="518"/>
                    <a:pt x="656" y="892"/>
                    <a:pt x="1229" y="892"/>
                  </a:cubicBezTo>
                  <a:lnTo>
                    <a:pt x="1759" y="892"/>
                  </a:lnTo>
                  <a:cubicBezTo>
                    <a:pt x="1557" y="637"/>
                    <a:pt x="1413" y="332"/>
                    <a:pt x="1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6"/>
            <p:cNvSpPr/>
            <p:nvPr/>
          </p:nvSpPr>
          <p:spPr>
            <a:xfrm>
              <a:off x="5613025" y="2207950"/>
              <a:ext cx="168750" cy="106900"/>
            </a:xfrm>
            <a:custGeom>
              <a:avLst/>
              <a:gdLst/>
              <a:ahLst/>
              <a:cxnLst/>
              <a:rect l="l" t="t" r="r" b="b"/>
              <a:pathLst>
                <a:path w="6750" h="4276" extrusionOk="0">
                  <a:moveTo>
                    <a:pt x="1" y="0"/>
                  </a:moveTo>
                  <a:cubicBezTo>
                    <a:pt x="170" y="518"/>
                    <a:pt x="657" y="892"/>
                    <a:pt x="1229" y="892"/>
                  </a:cubicBezTo>
                  <a:lnTo>
                    <a:pt x="1629" y="892"/>
                  </a:lnTo>
                  <a:lnTo>
                    <a:pt x="1629" y="1292"/>
                  </a:lnTo>
                  <a:cubicBezTo>
                    <a:pt x="1629" y="2005"/>
                    <a:pt x="2209" y="2584"/>
                    <a:pt x="2921" y="2584"/>
                  </a:cubicBezTo>
                  <a:lnTo>
                    <a:pt x="3320" y="2584"/>
                  </a:lnTo>
                  <a:lnTo>
                    <a:pt x="3320" y="2983"/>
                  </a:lnTo>
                  <a:cubicBezTo>
                    <a:pt x="3320" y="3695"/>
                    <a:pt x="3899" y="4275"/>
                    <a:pt x="4612" y="4275"/>
                  </a:cubicBezTo>
                  <a:cubicBezTo>
                    <a:pt x="5791" y="4275"/>
                    <a:pt x="6749" y="3317"/>
                    <a:pt x="6749" y="2138"/>
                  </a:cubicBezTo>
                  <a:cubicBezTo>
                    <a:pt x="6749" y="959"/>
                    <a:pt x="5791" y="0"/>
                    <a:pt x="4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6"/>
            <p:cNvSpPr/>
            <p:nvPr/>
          </p:nvSpPr>
          <p:spPr>
            <a:xfrm>
              <a:off x="5676425" y="2216775"/>
              <a:ext cx="200400" cy="162850"/>
            </a:xfrm>
            <a:custGeom>
              <a:avLst/>
              <a:gdLst/>
              <a:ahLst/>
              <a:cxnLst/>
              <a:rect l="l" t="t" r="r" b="b"/>
              <a:pathLst>
                <a:path w="8016" h="6514" extrusionOk="0">
                  <a:moveTo>
                    <a:pt x="8015" y="1"/>
                  </a:moveTo>
                  <a:cubicBezTo>
                    <a:pt x="7439" y="648"/>
                    <a:pt x="6600" y="1056"/>
                    <a:pt x="5668" y="1056"/>
                  </a:cubicBezTo>
                  <a:cubicBezTo>
                    <a:pt x="5400" y="1056"/>
                    <a:pt x="5140" y="1022"/>
                    <a:pt x="4891" y="959"/>
                  </a:cubicBezTo>
                  <a:lnTo>
                    <a:pt x="4891" y="959"/>
                  </a:lnTo>
                  <a:cubicBezTo>
                    <a:pt x="4968" y="1222"/>
                    <a:pt x="5010" y="1498"/>
                    <a:pt x="5010" y="1785"/>
                  </a:cubicBezTo>
                  <a:cubicBezTo>
                    <a:pt x="5010" y="3403"/>
                    <a:pt x="3692" y="4719"/>
                    <a:pt x="2074" y="4719"/>
                  </a:cubicBezTo>
                  <a:lnTo>
                    <a:pt x="0" y="4719"/>
                  </a:lnTo>
                  <a:cubicBezTo>
                    <a:pt x="169" y="5237"/>
                    <a:pt x="655" y="5613"/>
                    <a:pt x="1229" y="5613"/>
                  </a:cubicBezTo>
                  <a:lnTo>
                    <a:pt x="1532" y="5613"/>
                  </a:lnTo>
                  <a:lnTo>
                    <a:pt x="1783" y="6514"/>
                  </a:lnTo>
                  <a:lnTo>
                    <a:pt x="4610" y="6514"/>
                  </a:lnTo>
                  <a:lnTo>
                    <a:pt x="4610" y="6011"/>
                  </a:lnTo>
                  <a:lnTo>
                    <a:pt x="4634" y="6011"/>
                  </a:lnTo>
                  <a:lnTo>
                    <a:pt x="4634" y="5613"/>
                  </a:lnTo>
                  <a:lnTo>
                    <a:pt x="5033" y="5613"/>
                  </a:lnTo>
                  <a:cubicBezTo>
                    <a:pt x="6678" y="5613"/>
                    <a:pt x="8015" y="4274"/>
                    <a:pt x="8015" y="2630"/>
                  </a:cubicBezTo>
                  <a:lnTo>
                    <a:pt x="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6"/>
            <p:cNvSpPr/>
            <p:nvPr/>
          </p:nvSpPr>
          <p:spPr>
            <a:xfrm>
              <a:off x="5759400" y="2123375"/>
              <a:ext cx="117425" cy="99875"/>
            </a:xfrm>
            <a:custGeom>
              <a:avLst/>
              <a:gdLst/>
              <a:ahLst/>
              <a:cxnLst/>
              <a:rect l="l" t="t" r="r" b="b"/>
              <a:pathLst>
                <a:path w="4697" h="3995" extrusionOk="0">
                  <a:moveTo>
                    <a:pt x="1691" y="1317"/>
                  </a:moveTo>
                  <a:lnTo>
                    <a:pt x="1691" y="2114"/>
                  </a:lnTo>
                  <a:lnTo>
                    <a:pt x="894" y="2114"/>
                  </a:lnTo>
                  <a:lnTo>
                    <a:pt x="894" y="1317"/>
                  </a:lnTo>
                  <a:close/>
                  <a:moveTo>
                    <a:pt x="3804" y="1317"/>
                  </a:moveTo>
                  <a:lnTo>
                    <a:pt x="3804" y="2114"/>
                  </a:lnTo>
                  <a:lnTo>
                    <a:pt x="3007" y="2114"/>
                  </a:lnTo>
                  <a:lnTo>
                    <a:pt x="3007" y="1317"/>
                  </a:lnTo>
                  <a:close/>
                  <a:moveTo>
                    <a:pt x="1293" y="1"/>
                  </a:moveTo>
                  <a:cubicBezTo>
                    <a:pt x="580" y="1"/>
                    <a:pt x="1" y="582"/>
                    <a:pt x="1" y="1293"/>
                  </a:cubicBezTo>
                  <a:lnTo>
                    <a:pt x="1" y="1646"/>
                  </a:lnTo>
                  <a:cubicBezTo>
                    <a:pt x="1" y="2941"/>
                    <a:pt x="1054" y="3995"/>
                    <a:pt x="2349" y="3995"/>
                  </a:cubicBezTo>
                  <a:cubicBezTo>
                    <a:pt x="3643" y="3995"/>
                    <a:pt x="4696" y="2941"/>
                    <a:pt x="4696" y="1646"/>
                  </a:cubicBezTo>
                  <a:lnTo>
                    <a:pt x="4696" y="1293"/>
                  </a:lnTo>
                  <a:cubicBezTo>
                    <a:pt x="4696" y="582"/>
                    <a:pt x="4118" y="1"/>
                    <a:pt x="3406" y="1"/>
                  </a:cubicBezTo>
                  <a:cubicBezTo>
                    <a:pt x="3108" y="1"/>
                    <a:pt x="2829" y="100"/>
                    <a:pt x="2598" y="285"/>
                  </a:cubicBezTo>
                  <a:lnTo>
                    <a:pt x="2349" y="485"/>
                  </a:lnTo>
                  <a:lnTo>
                    <a:pt x="2099" y="285"/>
                  </a:lnTo>
                  <a:cubicBezTo>
                    <a:pt x="1868" y="100"/>
                    <a:pt x="1589"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66"/>
          <p:cNvGrpSpPr/>
          <p:nvPr/>
        </p:nvGrpSpPr>
        <p:grpSpPr>
          <a:xfrm>
            <a:off x="4752350" y="2123375"/>
            <a:ext cx="310625" cy="340175"/>
            <a:chOff x="4752350" y="2123375"/>
            <a:chExt cx="310625" cy="340175"/>
          </a:xfrm>
        </p:grpSpPr>
        <p:sp>
          <p:nvSpPr>
            <p:cNvPr id="1052" name="Google Shape;1052;p66"/>
            <p:cNvSpPr/>
            <p:nvPr/>
          </p:nvSpPr>
          <p:spPr>
            <a:xfrm>
              <a:off x="4905400" y="2123375"/>
              <a:ext cx="157575" cy="255300"/>
            </a:xfrm>
            <a:custGeom>
              <a:avLst/>
              <a:gdLst/>
              <a:ahLst/>
              <a:cxnLst/>
              <a:rect l="l" t="t" r="r" b="b"/>
              <a:pathLst>
                <a:path w="6303" h="10212" extrusionOk="0">
                  <a:moveTo>
                    <a:pt x="3211" y="1"/>
                  </a:moveTo>
                  <a:lnTo>
                    <a:pt x="2869" y="1720"/>
                  </a:lnTo>
                  <a:lnTo>
                    <a:pt x="3826" y="1720"/>
                  </a:lnTo>
                  <a:lnTo>
                    <a:pt x="3826" y="2517"/>
                  </a:lnTo>
                  <a:lnTo>
                    <a:pt x="2709" y="2517"/>
                  </a:lnTo>
                  <a:lnTo>
                    <a:pt x="2529" y="3439"/>
                  </a:lnTo>
                  <a:cubicBezTo>
                    <a:pt x="4122" y="3472"/>
                    <a:pt x="5406" y="4778"/>
                    <a:pt x="5406" y="6377"/>
                  </a:cubicBezTo>
                  <a:cubicBezTo>
                    <a:pt x="5406" y="7977"/>
                    <a:pt x="4088" y="9315"/>
                    <a:pt x="2467" y="9315"/>
                  </a:cubicBezTo>
                  <a:lnTo>
                    <a:pt x="1" y="9315"/>
                  </a:lnTo>
                  <a:cubicBezTo>
                    <a:pt x="683" y="9893"/>
                    <a:pt x="1547" y="10212"/>
                    <a:pt x="2467" y="10212"/>
                  </a:cubicBezTo>
                  <a:cubicBezTo>
                    <a:pt x="4582" y="10212"/>
                    <a:pt x="6303" y="8491"/>
                    <a:pt x="6303" y="6377"/>
                  </a:cubicBezTo>
                  <a:lnTo>
                    <a:pt x="6303" y="3812"/>
                  </a:lnTo>
                  <a:cubicBezTo>
                    <a:pt x="6303" y="3027"/>
                    <a:pt x="5874" y="2306"/>
                    <a:pt x="5183" y="1930"/>
                  </a:cubicBezTo>
                  <a:lnTo>
                    <a:pt x="5023" y="1842"/>
                  </a:lnTo>
                  <a:lnTo>
                    <a:pt x="4983" y="1664"/>
                  </a:lnTo>
                  <a:cubicBezTo>
                    <a:pt x="4795" y="792"/>
                    <a:pt x="4075" y="134"/>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6"/>
            <p:cNvSpPr/>
            <p:nvPr/>
          </p:nvSpPr>
          <p:spPr>
            <a:xfrm>
              <a:off x="4809225" y="2229275"/>
              <a:ext cx="211425" cy="107100"/>
            </a:xfrm>
            <a:custGeom>
              <a:avLst/>
              <a:gdLst/>
              <a:ahLst/>
              <a:cxnLst/>
              <a:rect l="l" t="t" r="r" b="b"/>
              <a:pathLst>
                <a:path w="8457" h="4284" extrusionOk="0">
                  <a:moveTo>
                    <a:pt x="5890" y="0"/>
                  </a:moveTo>
                  <a:cubicBezTo>
                    <a:pt x="5176" y="0"/>
                    <a:pt x="4595" y="580"/>
                    <a:pt x="4595" y="1295"/>
                  </a:cubicBezTo>
                  <a:lnTo>
                    <a:pt x="4595" y="1694"/>
                  </a:lnTo>
                  <a:lnTo>
                    <a:pt x="4197" y="1694"/>
                  </a:lnTo>
                  <a:cubicBezTo>
                    <a:pt x="3483" y="1694"/>
                    <a:pt x="2901" y="2275"/>
                    <a:pt x="2901" y="2989"/>
                  </a:cubicBezTo>
                  <a:lnTo>
                    <a:pt x="2901" y="3387"/>
                  </a:lnTo>
                  <a:lnTo>
                    <a:pt x="1234" y="3387"/>
                  </a:lnTo>
                  <a:cubicBezTo>
                    <a:pt x="659" y="3387"/>
                    <a:pt x="170" y="3762"/>
                    <a:pt x="1" y="4282"/>
                  </a:cubicBezTo>
                  <a:lnTo>
                    <a:pt x="6314" y="4282"/>
                  </a:lnTo>
                  <a:cubicBezTo>
                    <a:pt x="7495" y="4282"/>
                    <a:pt x="8456" y="3322"/>
                    <a:pt x="8456" y="2142"/>
                  </a:cubicBezTo>
                  <a:cubicBezTo>
                    <a:pt x="8456" y="960"/>
                    <a:pt x="7495" y="0"/>
                    <a:pt x="6314" y="0"/>
                  </a:cubicBezTo>
                  <a:close/>
                  <a:moveTo>
                    <a:pt x="0" y="4282"/>
                  </a:moveTo>
                  <a:lnTo>
                    <a:pt x="0" y="4284"/>
                  </a:lnTo>
                  <a:cubicBezTo>
                    <a:pt x="1" y="4283"/>
                    <a:pt x="1" y="4283"/>
                    <a:pt x="1" y="4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6"/>
            <p:cNvSpPr/>
            <p:nvPr/>
          </p:nvSpPr>
          <p:spPr>
            <a:xfrm>
              <a:off x="4752350" y="2356275"/>
              <a:ext cx="104925" cy="76800"/>
            </a:xfrm>
            <a:custGeom>
              <a:avLst/>
              <a:gdLst/>
              <a:ahLst/>
              <a:cxnLst/>
              <a:rect l="l" t="t" r="r" b="b"/>
              <a:pathLst>
                <a:path w="4197" h="3072" extrusionOk="0">
                  <a:moveTo>
                    <a:pt x="2929" y="1"/>
                  </a:moveTo>
                  <a:lnTo>
                    <a:pt x="1" y="2929"/>
                  </a:lnTo>
                  <a:cubicBezTo>
                    <a:pt x="182" y="3021"/>
                    <a:pt x="383" y="3071"/>
                    <a:pt x="591" y="3071"/>
                  </a:cubicBezTo>
                  <a:cubicBezTo>
                    <a:pt x="937" y="3071"/>
                    <a:pt x="1261" y="2935"/>
                    <a:pt x="1507" y="2691"/>
                  </a:cubicBezTo>
                  <a:lnTo>
                    <a:pt x="4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6"/>
            <p:cNvSpPr/>
            <p:nvPr/>
          </p:nvSpPr>
          <p:spPr>
            <a:xfrm>
              <a:off x="4922625" y="2166350"/>
              <a:ext cx="34175" cy="19950"/>
            </a:xfrm>
            <a:custGeom>
              <a:avLst/>
              <a:gdLst/>
              <a:ahLst/>
              <a:cxnLst/>
              <a:rect l="l" t="t" r="r" b="b"/>
              <a:pathLst>
                <a:path w="1367" h="798" extrusionOk="0">
                  <a:moveTo>
                    <a:pt x="0" y="1"/>
                  </a:moveTo>
                  <a:lnTo>
                    <a:pt x="0" y="798"/>
                  </a:lnTo>
                  <a:lnTo>
                    <a:pt x="1208" y="798"/>
                  </a:lnTo>
                  <a:lnTo>
                    <a:pt x="1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6"/>
            <p:cNvSpPr/>
            <p:nvPr/>
          </p:nvSpPr>
          <p:spPr>
            <a:xfrm>
              <a:off x="4892950" y="2383200"/>
              <a:ext cx="158825" cy="80350"/>
            </a:xfrm>
            <a:custGeom>
              <a:avLst/>
              <a:gdLst/>
              <a:ahLst/>
              <a:cxnLst/>
              <a:rect l="l" t="t" r="r" b="b"/>
              <a:pathLst>
                <a:path w="6353" h="3214" extrusionOk="0">
                  <a:moveTo>
                    <a:pt x="654" y="0"/>
                  </a:moveTo>
                  <a:lnTo>
                    <a:pt x="1323" y="1813"/>
                  </a:lnTo>
                  <a:cubicBezTo>
                    <a:pt x="1376" y="1953"/>
                    <a:pt x="1356" y="2103"/>
                    <a:pt x="1272" y="2225"/>
                  </a:cubicBezTo>
                  <a:cubicBezTo>
                    <a:pt x="1186" y="2347"/>
                    <a:pt x="1051" y="2417"/>
                    <a:pt x="903" y="2417"/>
                  </a:cubicBezTo>
                  <a:lnTo>
                    <a:pt x="1" y="2417"/>
                  </a:lnTo>
                  <a:lnTo>
                    <a:pt x="1" y="3214"/>
                  </a:lnTo>
                  <a:lnTo>
                    <a:pt x="903" y="3214"/>
                  </a:lnTo>
                  <a:cubicBezTo>
                    <a:pt x="1248" y="3214"/>
                    <a:pt x="1574" y="3072"/>
                    <a:pt x="1806" y="2826"/>
                  </a:cubicBezTo>
                  <a:cubicBezTo>
                    <a:pt x="2037" y="3067"/>
                    <a:pt x="2362" y="3214"/>
                    <a:pt x="2709" y="3214"/>
                  </a:cubicBezTo>
                  <a:lnTo>
                    <a:pt x="6352" y="3214"/>
                  </a:lnTo>
                  <a:lnTo>
                    <a:pt x="6352" y="2417"/>
                  </a:lnTo>
                  <a:lnTo>
                    <a:pt x="4514" y="2417"/>
                  </a:lnTo>
                  <a:cubicBezTo>
                    <a:pt x="4327" y="2417"/>
                    <a:pt x="4158" y="2299"/>
                    <a:pt x="4093" y="2124"/>
                  </a:cubicBezTo>
                  <a:lnTo>
                    <a:pt x="3525" y="583"/>
                  </a:lnTo>
                  <a:cubicBezTo>
                    <a:pt x="3341" y="605"/>
                    <a:pt x="3155" y="617"/>
                    <a:pt x="2965" y="617"/>
                  </a:cubicBezTo>
                  <a:cubicBezTo>
                    <a:pt x="2872" y="617"/>
                    <a:pt x="2778" y="614"/>
                    <a:pt x="2685" y="608"/>
                  </a:cubicBezTo>
                  <a:lnTo>
                    <a:pt x="2685" y="608"/>
                  </a:lnTo>
                  <a:lnTo>
                    <a:pt x="3352" y="2417"/>
                  </a:lnTo>
                  <a:lnTo>
                    <a:pt x="2709" y="2417"/>
                  </a:lnTo>
                  <a:cubicBezTo>
                    <a:pt x="2522" y="2417"/>
                    <a:pt x="2352" y="2299"/>
                    <a:pt x="2288" y="2124"/>
                  </a:cubicBezTo>
                  <a:lnTo>
                    <a:pt x="1664" y="432"/>
                  </a:lnTo>
                  <a:cubicBezTo>
                    <a:pt x="1389" y="352"/>
                    <a:pt x="1121" y="245"/>
                    <a:pt x="860" y="112"/>
                  </a:cubicBezTo>
                  <a:cubicBezTo>
                    <a:pt x="790" y="77"/>
                    <a:pt x="722" y="39"/>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66"/>
          <p:cNvGrpSpPr/>
          <p:nvPr/>
        </p:nvGrpSpPr>
        <p:grpSpPr>
          <a:xfrm>
            <a:off x="4042425" y="2123375"/>
            <a:ext cx="339950" cy="340175"/>
            <a:chOff x="4042425" y="2123375"/>
            <a:chExt cx="339950" cy="340175"/>
          </a:xfrm>
        </p:grpSpPr>
        <p:sp>
          <p:nvSpPr>
            <p:cNvPr id="1058" name="Google Shape;1058;p66"/>
            <p:cNvSpPr/>
            <p:nvPr/>
          </p:nvSpPr>
          <p:spPr>
            <a:xfrm>
              <a:off x="4201875" y="2148625"/>
              <a:ext cx="24850" cy="19950"/>
            </a:xfrm>
            <a:custGeom>
              <a:avLst/>
              <a:gdLst/>
              <a:ahLst/>
              <a:cxnLst/>
              <a:rect l="l" t="t" r="r" b="b"/>
              <a:pathLst>
                <a:path w="994" h="798" extrusionOk="0">
                  <a:moveTo>
                    <a:pt x="0" y="1"/>
                  </a:moveTo>
                  <a:lnTo>
                    <a:pt x="0" y="798"/>
                  </a:lnTo>
                  <a:lnTo>
                    <a:pt x="956" y="798"/>
                  </a:lnTo>
                  <a:lnTo>
                    <a:pt x="956" y="399"/>
                  </a:lnTo>
                  <a:cubicBezTo>
                    <a:pt x="956" y="263"/>
                    <a:pt x="969" y="129"/>
                    <a:pt x="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6"/>
            <p:cNvSpPr/>
            <p:nvPr/>
          </p:nvSpPr>
          <p:spPr>
            <a:xfrm>
              <a:off x="4042425" y="2304025"/>
              <a:ext cx="73025" cy="25225"/>
            </a:xfrm>
            <a:custGeom>
              <a:avLst/>
              <a:gdLst/>
              <a:ahLst/>
              <a:cxnLst/>
              <a:rect l="l" t="t" r="r" b="b"/>
              <a:pathLst>
                <a:path w="2921" h="1009" extrusionOk="0">
                  <a:moveTo>
                    <a:pt x="1350" y="0"/>
                  </a:moveTo>
                  <a:cubicBezTo>
                    <a:pt x="713" y="0"/>
                    <a:pt x="173" y="426"/>
                    <a:pt x="1" y="1009"/>
                  </a:cubicBezTo>
                  <a:lnTo>
                    <a:pt x="2920" y="1009"/>
                  </a:lnTo>
                  <a:cubicBezTo>
                    <a:pt x="2855" y="853"/>
                    <a:pt x="2819" y="683"/>
                    <a:pt x="2819" y="505"/>
                  </a:cubicBezTo>
                  <a:cubicBezTo>
                    <a:pt x="2819" y="325"/>
                    <a:pt x="2855" y="154"/>
                    <a:pt x="2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6"/>
            <p:cNvSpPr/>
            <p:nvPr/>
          </p:nvSpPr>
          <p:spPr>
            <a:xfrm>
              <a:off x="4100400" y="2258850"/>
              <a:ext cx="70400" cy="25225"/>
            </a:xfrm>
            <a:custGeom>
              <a:avLst/>
              <a:gdLst/>
              <a:ahLst/>
              <a:cxnLst/>
              <a:rect l="l" t="t" r="r" b="b"/>
              <a:pathLst>
                <a:path w="2816" h="1009" extrusionOk="0">
                  <a:moveTo>
                    <a:pt x="1350" y="1"/>
                  </a:moveTo>
                  <a:cubicBezTo>
                    <a:pt x="713" y="1"/>
                    <a:pt x="172" y="426"/>
                    <a:pt x="0" y="1009"/>
                  </a:cubicBezTo>
                  <a:lnTo>
                    <a:pt x="2342" y="1009"/>
                  </a:lnTo>
                  <a:cubicBezTo>
                    <a:pt x="2411" y="630"/>
                    <a:pt x="2579" y="286"/>
                    <a:pt x="2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p:nvPr/>
          </p:nvSpPr>
          <p:spPr>
            <a:xfrm>
              <a:off x="4168125" y="2213675"/>
              <a:ext cx="47800" cy="25275"/>
            </a:xfrm>
            <a:custGeom>
              <a:avLst/>
              <a:gdLst/>
              <a:ahLst/>
              <a:cxnLst/>
              <a:rect l="l" t="t" r="r" b="b"/>
              <a:pathLst>
                <a:path w="1912" h="1011" extrusionOk="0">
                  <a:moveTo>
                    <a:pt x="1350" y="1"/>
                  </a:moveTo>
                  <a:cubicBezTo>
                    <a:pt x="712" y="1"/>
                    <a:pt x="173" y="428"/>
                    <a:pt x="1" y="1011"/>
                  </a:cubicBezTo>
                  <a:lnTo>
                    <a:pt x="1439" y="1011"/>
                  </a:lnTo>
                  <a:cubicBezTo>
                    <a:pt x="1509" y="632"/>
                    <a:pt x="1675" y="286"/>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6"/>
            <p:cNvSpPr/>
            <p:nvPr/>
          </p:nvSpPr>
          <p:spPr>
            <a:xfrm>
              <a:off x="4132825" y="2213675"/>
              <a:ext cx="183250" cy="115575"/>
            </a:xfrm>
            <a:custGeom>
              <a:avLst/>
              <a:gdLst/>
              <a:ahLst/>
              <a:cxnLst/>
              <a:rect l="l" t="t" r="r" b="b"/>
              <a:pathLst>
                <a:path w="7330" h="4623" extrusionOk="0">
                  <a:moveTo>
                    <a:pt x="5020" y="1"/>
                  </a:moveTo>
                  <a:cubicBezTo>
                    <a:pt x="4243" y="1"/>
                    <a:pt x="3612" y="633"/>
                    <a:pt x="3612" y="1409"/>
                  </a:cubicBezTo>
                  <a:lnTo>
                    <a:pt x="3612" y="1808"/>
                  </a:lnTo>
                  <a:lnTo>
                    <a:pt x="3214" y="1808"/>
                  </a:lnTo>
                  <a:cubicBezTo>
                    <a:pt x="2438" y="1808"/>
                    <a:pt x="1807" y="2439"/>
                    <a:pt x="1807" y="3214"/>
                  </a:cubicBezTo>
                  <a:lnTo>
                    <a:pt x="1807" y="3614"/>
                  </a:lnTo>
                  <a:lnTo>
                    <a:pt x="504" y="3614"/>
                  </a:lnTo>
                  <a:cubicBezTo>
                    <a:pt x="226" y="3614"/>
                    <a:pt x="0" y="3839"/>
                    <a:pt x="0" y="4119"/>
                  </a:cubicBezTo>
                  <a:cubicBezTo>
                    <a:pt x="0" y="4396"/>
                    <a:pt x="226" y="4623"/>
                    <a:pt x="504" y="4623"/>
                  </a:cubicBezTo>
                  <a:lnTo>
                    <a:pt x="5020" y="4623"/>
                  </a:lnTo>
                  <a:cubicBezTo>
                    <a:pt x="6294" y="4623"/>
                    <a:pt x="7330" y="3586"/>
                    <a:pt x="7330" y="2312"/>
                  </a:cubicBezTo>
                  <a:cubicBezTo>
                    <a:pt x="7330" y="1038"/>
                    <a:pt x="6294" y="1"/>
                    <a:pt x="5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6"/>
            <p:cNvSpPr/>
            <p:nvPr/>
          </p:nvSpPr>
          <p:spPr>
            <a:xfrm>
              <a:off x="4247125" y="2123375"/>
              <a:ext cx="135250" cy="25275"/>
            </a:xfrm>
            <a:custGeom>
              <a:avLst/>
              <a:gdLst/>
              <a:ahLst/>
              <a:cxnLst/>
              <a:rect l="l" t="t" r="r" b="b"/>
              <a:pathLst>
                <a:path w="5410" h="1011" extrusionOk="0">
                  <a:moveTo>
                    <a:pt x="1351" y="1"/>
                  </a:moveTo>
                  <a:cubicBezTo>
                    <a:pt x="712" y="1"/>
                    <a:pt x="174" y="428"/>
                    <a:pt x="0" y="1011"/>
                  </a:cubicBezTo>
                  <a:lnTo>
                    <a:pt x="5410" y="1011"/>
                  </a:lnTo>
                  <a:cubicBezTo>
                    <a:pt x="5238" y="428"/>
                    <a:pt x="4697" y="1"/>
                    <a:pt x="4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6"/>
            <p:cNvSpPr/>
            <p:nvPr/>
          </p:nvSpPr>
          <p:spPr>
            <a:xfrm>
              <a:off x="4168125" y="2168550"/>
              <a:ext cx="193125" cy="205875"/>
            </a:xfrm>
            <a:custGeom>
              <a:avLst/>
              <a:gdLst/>
              <a:ahLst/>
              <a:cxnLst/>
              <a:rect l="l" t="t" r="r" b="b"/>
              <a:pathLst>
                <a:path w="7725" h="8235" extrusionOk="0">
                  <a:moveTo>
                    <a:pt x="3103" y="1"/>
                  </a:moveTo>
                  <a:lnTo>
                    <a:pt x="3103" y="1009"/>
                  </a:lnTo>
                  <a:lnTo>
                    <a:pt x="3608" y="1009"/>
                  </a:lnTo>
                  <a:cubicBezTo>
                    <a:pt x="5322" y="1009"/>
                    <a:pt x="6715" y="2404"/>
                    <a:pt x="6715" y="4117"/>
                  </a:cubicBezTo>
                  <a:cubicBezTo>
                    <a:pt x="6715" y="5831"/>
                    <a:pt x="5322" y="7225"/>
                    <a:pt x="3608" y="7225"/>
                  </a:cubicBezTo>
                  <a:lnTo>
                    <a:pt x="1" y="7225"/>
                  </a:lnTo>
                  <a:cubicBezTo>
                    <a:pt x="173" y="7807"/>
                    <a:pt x="712" y="8234"/>
                    <a:pt x="1350" y="8234"/>
                  </a:cubicBezTo>
                  <a:lnTo>
                    <a:pt x="3607" y="8234"/>
                  </a:lnTo>
                  <a:cubicBezTo>
                    <a:pt x="5877" y="8234"/>
                    <a:pt x="7725" y="6387"/>
                    <a:pt x="7725" y="4117"/>
                  </a:cubicBezTo>
                  <a:lnTo>
                    <a:pt x="7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6"/>
            <p:cNvSpPr/>
            <p:nvPr/>
          </p:nvSpPr>
          <p:spPr>
            <a:xfrm>
              <a:off x="4179300" y="2393500"/>
              <a:ext cx="169300" cy="70050"/>
            </a:xfrm>
            <a:custGeom>
              <a:avLst/>
              <a:gdLst/>
              <a:ahLst/>
              <a:cxnLst/>
              <a:rect l="l" t="t" r="r" b="b"/>
              <a:pathLst>
                <a:path w="6772" h="2802" extrusionOk="0">
                  <a:moveTo>
                    <a:pt x="3721" y="0"/>
                  </a:moveTo>
                  <a:cubicBezTo>
                    <a:pt x="3537" y="21"/>
                    <a:pt x="3350" y="33"/>
                    <a:pt x="3161" y="33"/>
                  </a:cubicBezTo>
                  <a:lnTo>
                    <a:pt x="2884" y="33"/>
                  </a:lnTo>
                  <a:lnTo>
                    <a:pt x="3613" y="2005"/>
                  </a:lnTo>
                  <a:lnTo>
                    <a:pt x="2887" y="2005"/>
                  </a:lnTo>
                  <a:cubicBezTo>
                    <a:pt x="2677" y="2005"/>
                    <a:pt x="2487" y="1872"/>
                    <a:pt x="2414" y="1676"/>
                  </a:cubicBezTo>
                  <a:lnTo>
                    <a:pt x="1807" y="33"/>
                  </a:lnTo>
                  <a:lnTo>
                    <a:pt x="958" y="33"/>
                  </a:lnTo>
                  <a:lnTo>
                    <a:pt x="1435" y="1325"/>
                  </a:lnTo>
                  <a:cubicBezTo>
                    <a:pt x="1493" y="1482"/>
                    <a:pt x="1471" y="1651"/>
                    <a:pt x="1376" y="1789"/>
                  </a:cubicBezTo>
                  <a:cubicBezTo>
                    <a:pt x="1281" y="1926"/>
                    <a:pt x="1130" y="2005"/>
                    <a:pt x="962" y="2005"/>
                  </a:cubicBezTo>
                  <a:lnTo>
                    <a:pt x="1" y="2005"/>
                  </a:lnTo>
                  <a:lnTo>
                    <a:pt x="1" y="2802"/>
                  </a:lnTo>
                  <a:lnTo>
                    <a:pt x="962" y="2802"/>
                  </a:lnTo>
                  <a:cubicBezTo>
                    <a:pt x="1330" y="2802"/>
                    <a:pt x="1681" y="2645"/>
                    <a:pt x="1925" y="2376"/>
                  </a:cubicBezTo>
                  <a:cubicBezTo>
                    <a:pt x="2167" y="2640"/>
                    <a:pt x="2515" y="2802"/>
                    <a:pt x="2887" y="2802"/>
                  </a:cubicBezTo>
                  <a:lnTo>
                    <a:pt x="6772" y="2802"/>
                  </a:lnTo>
                  <a:lnTo>
                    <a:pt x="6772" y="2005"/>
                  </a:lnTo>
                  <a:lnTo>
                    <a:pt x="4811" y="2005"/>
                  </a:lnTo>
                  <a:cubicBezTo>
                    <a:pt x="4601" y="2005"/>
                    <a:pt x="4411" y="1872"/>
                    <a:pt x="4339" y="1676"/>
                  </a:cubicBezTo>
                  <a:lnTo>
                    <a:pt x="3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66"/>
          <p:cNvGrpSpPr/>
          <p:nvPr/>
        </p:nvGrpSpPr>
        <p:grpSpPr>
          <a:xfrm>
            <a:off x="3294175" y="2123375"/>
            <a:ext cx="327425" cy="340175"/>
            <a:chOff x="3294175" y="2123375"/>
            <a:chExt cx="327425" cy="340175"/>
          </a:xfrm>
        </p:grpSpPr>
        <p:sp>
          <p:nvSpPr>
            <p:cNvPr id="1067" name="Google Shape;1067;p66"/>
            <p:cNvSpPr/>
            <p:nvPr/>
          </p:nvSpPr>
          <p:spPr>
            <a:xfrm>
              <a:off x="3347050" y="2292475"/>
              <a:ext cx="86200" cy="22375"/>
            </a:xfrm>
            <a:custGeom>
              <a:avLst/>
              <a:gdLst/>
              <a:ahLst/>
              <a:cxnLst/>
              <a:rect l="l" t="t" r="r" b="b"/>
              <a:pathLst>
                <a:path w="3448" h="895" extrusionOk="0">
                  <a:moveTo>
                    <a:pt x="0" y="0"/>
                  </a:moveTo>
                  <a:cubicBezTo>
                    <a:pt x="168" y="518"/>
                    <a:pt x="655" y="894"/>
                    <a:pt x="1229" y="894"/>
                  </a:cubicBezTo>
                  <a:lnTo>
                    <a:pt x="3448" y="894"/>
                  </a:lnTo>
                  <a:cubicBezTo>
                    <a:pt x="3246" y="637"/>
                    <a:pt x="3102" y="333"/>
                    <a:pt x="3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6"/>
            <p:cNvSpPr/>
            <p:nvPr/>
          </p:nvSpPr>
          <p:spPr>
            <a:xfrm>
              <a:off x="3294175" y="2292475"/>
              <a:ext cx="42600" cy="22375"/>
            </a:xfrm>
            <a:custGeom>
              <a:avLst/>
              <a:gdLst/>
              <a:ahLst/>
              <a:cxnLst/>
              <a:rect l="l" t="t" r="r" b="b"/>
              <a:pathLst>
                <a:path w="1704" h="895" extrusionOk="0">
                  <a:moveTo>
                    <a:pt x="1" y="0"/>
                  </a:moveTo>
                  <a:cubicBezTo>
                    <a:pt x="170" y="518"/>
                    <a:pt x="657" y="894"/>
                    <a:pt x="1231" y="894"/>
                  </a:cubicBezTo>
                  <a:lnTo>
                    <a:pt x="1703" y="894"/>
                  </a:lnTo>
                  <a:cubicBezTo>
                    <a:pt x="1501" y="637"/>
                    <a:pt x="1358" y="333"/>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p:cNvSpPr/>
            <p:nvPr/>
          </p:nvSpPr>
          <p:spPr>
            <a:xfrm>
              <a:off x="3347050" y="2250200"/>
              <a:ext cx="222925" cy="64650"/>
            </a:xfrm>
            <a:custGeom>
              <a:avLst/>
              <a:gdLst/>
              <a:ahLst/>
              <a:cxnLst/>
              <a:rect l="l" t="t" r="r" b="b"/>
              <a:pathLst>
                <a:path w="8917" h="2586" extrusionOk="0">
                  <a:moveTo>
                    <a:pt x="0" y="1"/>
                  </a:moveTo>
                  <a:cubicBezTo>
                    <a:pt x="168" y="519"/>
                    <a:pt x="655" y="894"/>
                    <a:pt x="1229" y="894"/>
                  </a:cubicBezTo>
                  <a:lnTo>
                    <a:pt x="3797" y="894"/>
                  </a:lnTo>
                  <a:lnTo>
                    <a:pt x="3797" y="1293"/>
                  </a:lnTo>
                  <a:cubicBezTo>
                    <a:pt x="3797" y="2005"/>
                    <a:pt x="4376" y="2585"/>
                    <a:pt x="5089" y="2585"/>
                  </a:cubicBezTo>
                  <a:lnTo>
                    <a:pt x="7624" y="2585"/>
                  </a:lnTo>
                  <a:cubicBezTo>
                    <a:pt x="8337" y="2585"/>
                    <a:pt x="8916" y="2005"/>
                    <a:pt x="8916" y="1293"/>
                  </a:cubicBezTo>
                  <a:cubicBezTo>
                    <a:pt x="8916" y="581"/>
                    <a:pt x="8337" y="1"/>
                    <a:pt x="7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6"/>
            <p:cNvSpPr/>
            <p:nvPr/>
          </p:nvSpPr>
          <p:spPr>
            <a:xfrm>
              <a:off x="3411850" y="2175650"/>
              <a:ext cx="200425" cy="203975"/>
            </a:xfrm>
            <a:custGeom>
              <a:avLst/>
              <a:gdLst/>
              <a:ahLst/>
              <a:cxnLst/>
              <a:rect l="l" t="t" r="r" b="b"/>
              <a:pathLst>
                <a:path w="8017" h="8159" extrusionOk="0">
                  <a:moveTo>
                    <a:pt x="7121" y="0"/>
                  </a:moveTo>
                  <a:cubicBezTo>
                    <a:pt x="7121" y="17"/>
                    <a:pt x="7123" y="32"/>
                    <a:pt x="7123" y="49"/>
                  </a:cubicBezTo>
                  <a:cubicBezTo>
                    <a:pt x="7123" y="734"/>
                    <a:pt x="6564" y="1292"/>
                    <a:pt x="5879" y="1292"/>
                  </a:cubicBezTo>
                  <a:lnTo>
                    <a:pt x="5816" y="1292"/>
                  </a:lnTo>
                  <a:cubicBezTo>
                    <a:pt x="5749" y="1637"/>
                    <a:pt x="5597" y="1952"/>
                    <a:pt x="5383" y="2215"/>
                  </a:cubicBezTo>
                  <a:cubicBezTo>
                    <a:pt x="6368" y="2382"/>
                    <a:pt x="7123" y="3241"/>
                    <a:pt x="7123" y="4275"/>
                  </a:cubicBezTo>
                  <a:cubicBezTo>
                    <a:pt x="7123" y="5427"/>
                    <a:pt x="6186" y="6364"/>
                    <a:pt x="5034" y="6364"/>
                  </a:cubicBezTo>
                  <a:lnTo>
                    <a:pt x="0" y="6364"/>
                  </a:lnTo>
                  <a:cubicBezTo>
                    <a:pt x="169" y="6882"/>
                    <a:pt x="657" y="7258"/>
                    <a:pt x="1229" y="7258"/>
                  </a:cubicBezTo>
                  <a:lnTo>
                    <a:pt x="1532" y="7258"/>
                  </a:lnTo>
                  <a:lnTo>
                    <a:pt x="1783" y="8159"/>
                  </a:lnTo>
                  <a:lnTo>
                    <a:pt x="4436" y="8159"/>
                  </a:lnTo>
                  <a:lnTo>
                    <a:pt x="4149" y="7258"/>
                  </a:lnTo>
                  <a:lnTo>
                    <a:pt x="5034" y="7258"/>
                  </a:lnTo>
                  <a:cubicBezTo>
                    <a:pt x="6678" y="7258"/>
                    <a:pt x="8017" y="5919"/>
                    <a:pt x="8017" y="4275"/>
                  </a:cubicBezTo>
                  <a:lnTo>
                    <a:pt x="8017" y="1739"/>
                  </a:lnTo>
                  <a:cubicBezTo>
                    <a:pt x="8017" y="1024"/>
                    <a:pt x="7663" y="388"/>
                    <a:pt x="7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6"/>
            <p:cNvSpPr/>
            <p:nvPr/>
          </p:nvSpPr>
          <p:spPr>
            <a:xfrm>
              <a:off x="3454100" y="2165650"/>
              <a:ext cx="115875" cy="22350"/>
            </a:xfrm>
            <a:custGeom>
              <a:avLst/>
              <a:gdLst/>
              <a:ahLst/>
              <a:cxnLst/>
              <a:rect l="l" t="t" r="r" b="b"/>
              <a:pathLst>
                <a:path w="4635" h="894" extrusionOk="0">
                  <a:moveTo>
                    <a:pt x="1229" y="0"/>
                  </a:moveTo>
                  <a:cubicBezTo>
                    <a:pt x="656" y="0"/>
                    <a:pt x="170" y="376"/>
                    <a:pt x="1" y="894"/>
                  </a:cubicBezTo>
                  <a:lnTo>
                    <a:pt x="4189" y="894"/>
                  </a:lnTo>
                  <a:cubicBezTo>
                    <a:pt x="4435" y="894"/>
                    <a:pt x="4634" y="695"/>
                    <a:pt x="4634" y="447"/>
                  </a:cubicBezTo>
                  <a:cubicBezTo>
                    <a:pt x="4634" y="201"/>
                    <a:pt x="4435" y="0"/>
                    <a:pt x="4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6"/>
            <p:cNvSpPr/>
            <p:nvPr/>
          </p:nvSpPr>
          <p:spPr>
            <a:xfrm>
              <a:off x="3496375" y="2123375"/>
              <a:ext cx="73600" cy="22375"/>
            </a:xfrm>
            <a:custGeom>
              <a:avLst/>
              <a:gdLst/>
              <a:ahLst/>
              <a:cxnLst/>
              <a:rect l="l" t="t" r="r" b="b"/>
              <a:pathLst>
                <a:path w="2944" h="895" extrusionOk="0">
                  <a:moveTo>
                    <a:pt x="0" y="1"/>
                  </a:moveTo>
                  <a:cubicBezTo>
                    <a:pt x="169" y="520"/>
                    <a:pt x="657" y="894"/>
                    <a:pt x="1229" y="894"/>
                  </a:cubicBezTo>
                  <a:lnTo>
                    <a:pt x="2498" y="894"/>
                  </a:lnTo>
                  <a:cubicBezTo>
                    <a:pt x="2744" y="894"/>
                    <a:pt x="2943" y="695"/>
                    <a:pt x="2943" y="449"/>
                  </a:cubicBezTo>
                  <a:cubicBezTo>
                    <a:pt x="2943" y="202"/>
                    <a:pt x="2744" y="1"/>
                    <a:pt x="2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6"/>
            <p:cNvSpPr/>
            <p:nvPr/>
          </p:nvSpPr>
          <p:spPr>
            <a:xfrm>
              <a:off x="3432600" y="2399525"/>
              <a:ext cx="189000" cy="64025"/>
            </a:xfrm>
            <a:custGeom>
              <a:avLst/>
              <a:gdLst/>
              <a:ahLst/>
              <a:cxnLst/>
              <a:rect l="l" t="t" r="r" b="b"/>
              <a:pathLst>
                <a:path w="7560" h="2561" extrusionOk="0">
                  <a:moveTo>
                    <a:pt x="1248" y="1"/>
                  </a:moveTo>
                  <a:lnTo>
                    <a:pt x="1543" y="900"/>
                  </a:lnTo>
                  <a:cubicBezTo>
                    <a:pt x="681" y="964"/>
                    <a:pt x="0" y="1684"/>
                    <a:pt x="0" y="2561"/>
                  </a:cubicBezTo>
                  <a:lnTo>
                    <a:pt x="797" y="2561"/>
                  </a:lnTo>
                  <a:cubicBezTo>
                    <a:pt x="797" y="2082"/>
                    <a:pt x="1188" y="1691"/>
                    <a:pt x="1667" y="1691"/>
                  </a:cubicBezTo>
                  <a:lnTo>
                    <a:pt x="4202" y="1691"/>
                  </a:lnTo>
                  <a:cubicBezTo>
                    <a:pt x="4682" y="1691"/>
                    <a:pt x="5072" y="2082"/>
                    <a:pt x="5072" y="2561"/>
                  </a:cubicBezTo>
                  <a:lnTo>
                    <a:pt x="5869" y="2561"/>
                  </a:lnTo>
                  <a:cubicBezTo>
                    <a:pt x="5869" y="2242"/>
                    <a:pt x="5780" y="1945"/>
                    <a:pt x="5624" y="1691"/>
                  </a:cubicBezTo>
                  <a:lnTo>
                    <a:pt x="5893" y="1691"/>
                  </a:lnTo>
                  <a:cubicBezTo>
                    <a:pt x="6373" y="1691"/>
                    <a:pt x="6762" y="2082"/>
                    <a:pt x="6762" y="2561"/>
                  </a:cubicBezTo>
                  <a:lnTo>
                    <a:pt x="7559" y="2561"/>
                  </a:lnTo>
                  <a:cubicBezTo>
                    <a:pt x="7559" y="1641"/>
                    <a:pt x="6812" y="894"/>
                    <a:pt x="5893" y="894"/>
                  </a:cubicBezTo>
                  <a:lnTo>
                    <a:pt x="4157" y="894"/>
                  </a:lnTo>
                  <a:lnTo>
                    <a:pt x="3866" y="1"/>
                  </a:lnTo>
                  <a:lnTo>
                    <a:pt x="3028" y="1"/>
                  </a:lnTo>
                  <a:lnTo>
                    <a:pt x="3319" y="894"/>
                  </a:lnTo>
                  <a:lnTo>
                    <a:pt x="2379" y="894"/>
                  </a:lnTo>
                  <a:lnTo>
                    <a:pt x="2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66"/>
          <p:cNvGrpSpPr/>
          <p:nvPr/>
        </p:nvGrpSpPr>
        <p:grpSpPr>
          <a:xfrm>
            <a:off x="2497125" y="2123525"/>
            <a:ext cx="340175" cy="329275"/>
            <a:chOff x="2497125" y="2123525"/>
            <a:chExt cx="340175" cy="329275"/>
          </a:xfrm>
        </p:grpSpPr>
        <p:sp>
          <p:nvSpPr>
            <p:cNvPr id="1075" name="Google Shape;1075;p66"/>
            <p:cNvSpPr/>
            <p:nvPr/>
          </p:nvSpPr>
          <p:spPr>
            <a:xfrm>
              <a:off x="2497125" y="2276050"/>
              <a:ext cx="47425" cy="23700"/>
            </a:xfrm>
            <a:custGeom>
              <a:avLst/>
              <a:gdLst/>
              <a:ahLst/>
              <a:cxnLst/>
              <a:rect l="l" t="t" r="r" b="b"/>
              <a:pathLst>
                <a:path w="1897" h="948" extrusionOk="0">
                  <a:moveTo>
                    <a:pt x="1" y="1"/>
                  </a:moveTo>
                  <a:cubicBezTo>
                    <a:pt x="171" y="549"/>
                    <a:pt x="683" y="947"/>
                    <a:pt x="1285" y="947"/>
                  </a:cubicBezTo>
                  <a:lnTo>
                    <a:pt x="1896" y="947"/>
                  </a:lnTo>
                  <a:cubicBezTo>
                    <a:pt x="1679" y="677"/>
                    <a:pt x="1525" y="354"/>
                    <a:pt x="1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6"/>
            <p:cNvSpPr/>
            <p:nvPr/>
          </p:nvSpPr>
          <p:spPr>
            <a:xfrm>
              <a:off x="2554025" y="2276050"/>
              <a:ext cx="90025" cy="23700"/>
            </a:xfrm>
            <a:custGeom>
              <a:avLst/>
              <a:gdLst/>
              <a:ahLst/>
              <a:cxnLst/>
              <a:rect l="l" t="t" r="r" b="b"/>
              <a:pathLst>
                <a:path w="3601" h="948" extrusionOk="0">
                  <a:moveTo>
                    <a:pt x="1" y="1"/>
                  </a:moveTo>
                  <a:cubicBezTo>
                    <a:pt x="171" y="549"/>
                    <a:pt x="683" y="947"/>
                    <a:pt x="1285" y="947"/>
                  </a:cubicBezTo>
                  <a:lnTo>
                    <a:pt x="3601" y="947"/>
                  </a:lnTo>
                  <a:cubicBezTo>
                    <a:pt x="3382" y="677"/>
                    <a:pt x="3228" y="354"/>
                    <a:pt x="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6"/>
            <p:cNvSpPr/>
            <p:nvPr/>
          </p:nvSpPr>
          <p:spPr>
            <a:xfrm>
              <a:off x="2554075" y="2232475"/>
              <a:ext cx="230625" cy="67275"/>
            </a:xfrm>
            <a:custGeom>
              <a:avLst/>
              <a:gdLst/>
              <a:ahLst/>
              <a:cxnLst/>
              <a:rect l="l" t="t" r="r" b="b"/>
              <a:pathLst>
                <a:path w="9225" h="2691" extrusionOk="0">
                  <a:moveTo>
                    <a:pt x="0" y="0"/>
                  </a:moveTo>
                  <a:cubicBezTo>
                    <a:pt x="169" y="548"/>
                    <a:pt x="681" y="947"/>
                    <a:pt x="1285" y="947"/>
                  </a:cubicBezTo>
                  <a:lnTo>
                    <a:pt x="3920" y="947"/>
                  </a:lnTo>
                  <a:lnTo>
                    <a:pt x="3920" y="1345"/>
                  </a:lnTo>
                  <a:cubicBezTo>
                    <a:pt x="3920" y="2087"/>
                    <a:pt x="4523" y="2690"/>
                    <a:pt x="5265" y="2690"/>
                  </a:cubicBezTo>
                  <a:lnTo>
                    <a:pt x="7880" y="2690"/>
                  </a:lnTo>
                  <a:cubicBezTo>
                    <a:pt x="8621" y="2690"/>
                    <a:pt x="9224" y="2087"/>
                    <a:pt x="9224" y="1345"/>
                  </a:cubicBezTo>
                  <a:cubicBezTo>
                    <a:pt x="9224" y="604"/>
                    <a:pt x="8621" y="0"/>
                    <a:pt x="7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a:off x="2759475" y="2123525"/>
              <a:ext cx="68800" cy="154400"/>
            </a:xfrm>
            <a:custGeom>
              <a:avLst/>
              <a:gdLst/>
              <a:ahLst/>
              <a:cxnLst/>
              <a:rect l="l" t="t" r="r" b="b"/>
              <a:pathLst>
                <a:path w="2752" h="6176" extrusionOk="0">
                  <a:moveTo>
                    <a:pt x="498" y="1"/>
                  </a:moveTo>
                  <a:lnTo>
                    <a:pt x="498" y="2217"/>
                  </a:lnTo>
                  <a:cubicBezTo>
                    <a:pt x="498" y="2739"/>
                    <a:pt x="311" y="3216"/>
                    <a:pt x="0" y="3589"/>
                  </a:cubicBezTo>
                  <a:cubicBezTo>
                    <a:pt x="1022" y="3750"/>
                    <a:pt x="1805" y="4636"/>
                    <a:pt x="1805" y="5703"/>
                  </a:cubicBezTo>
                  <a:cubicBezTo>
                    <a:pt x="1805" y="5965"/>
                    <a:pt x="2017" y="6176"/>
                    <a:pt x="2278" y="6176"/>
                  </a:cubicBezTo>
                  <a:cubicBezTo>
                    <a:pt x="2539" y="6176"/>
                    <a:pt x="2752" y="5965"/>
                    <a:pt x="2752" y="5703"/>
                  </a:cubicBezTo>
                  <a:lnTo>
                    <a:pt x="2752" y="2217"/>
                  </a:lnTo>
                  <a:cubicBezTo>
                    <a:pt x="2752" y="996"/>
                    <a:pt x="1757"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6"/>
            <p:cNvSpPr/>
            <p:nvPr/>
          </p:nvSpPr>
          <p:spPr>
            <a:xfrm>
              <a:off x="2620900" y="2291900"/>
              <a:ext cx="200700" cy="74675"/>
            </a:xfrm>
            <a:custGeom>
              <a:avLst/>
              <a:gdLst/>
              <a:ahLst/>
              <a:cxnLst/>
              <a:rect l="l" t="t" r="r" b="b"/>
              <a:pathLst>
                <a:path w="8028" h="2987" extrusionOk="0">
                  <a:moveTo>
                    <a:pt x="7083" y="1"/>
                  </a:moveTo>
                  <a:cubicBezTo>
                    <a:pt x="6717" y="662"/>
                    <a:pt x="6014" y="1110"/>
                    <a:pt x="5207" y="1110"/>
                  </a:cubicBezTo>
                  <a:lnTo>
                    <a:pt x="1" y="1110"/>
                  </a:lnTo>
                  <a:cubicBezTo>
                    <a:pt x="170" y="1658"/>
                    <a:pt x="681" y="2057"/>
                    <a:pt x="1284" y="2057"/>
                  </a:cubicBezTo>
                  <a:lnTo>
                    <a:pt x="1587" y="2057"/>
                  </a:lnTo>
                  <a:lnTo>
                    <a:pt x="1845" y="2986"/>
                  </a:lnTo>
                  <a:lnTo>
                    <a:pt x="4582" y="2986"/>
                  </a:lnTo>
                  <a:lnTo>
                    <a:pt x="4296" y="2057"/>
                  </a:lnTo>
                  <a:lnTo>
                    <a:pt x="5207" y="2057"/>
                  </a:lnTo>
                  <a:cubicBezTo>
                    <a:pt x="6464" y="2057"/>
                    <a:pt x="7548" y="1302"/>
                    <a:pt x="8028" y="221"/>
                  </a:cubicBezTo>
                  <a:lnTo>
                    <a:pt x="8028" y="221"/>
                  </a:lnTo>
                  <a:cubicBezTo>
                    <a:pt x="7961" y="233"/>
                    <a:pt x="7892" y="239"/>
                    <a:pt x="7821" y="239"/>
                  </a:cubicBezTo>
                  <a:cubicBezTo>
                    <a:pt x="7546" y="239"/>
                    <a:pt x="7291" y="150"/>
                    <a:pt x="7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6"/>
            <p:cNvSpPr/>
            <p:nvPr/>
          </p:nvSpPr>
          <p:spPr>
            <a:xfrm>
              <a:off x="2693100" y="2123525"/>
              <a:ext cx="58875" cy="45475"/>
            </a:xfrm>
            <a:custGeom>
              <a:avLst/>
              <a:gdLst/>
              <a:ahLst/>
              <a:cxnLst/>
              <a:rect l="l" t="t" r="r" b="b"/>
              <a:pathLst>
                <a:path w="2355" h="1819" extrusionOk="0">
                  <a:moveTo>
                    <a:pt x="948" y="1"/>
                  </a:moveTo>
                  <a:cubicBezTo>
                    <a:pt x="853" y="716"/>
                    <a:pt x="506" y="1352"/>
                    <a:pt x="0" y="1818"/>
                  </a:cubicBezTo>
                  <a:lnTo>
                    <a:pt x="2355" y="1818"/>
                  </a:lnTo>
                  <a:lnTo>
                    <a:pt x="23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6"/>
            <p:cNvSpPr/>
            <p:nvPr/>
          </p:nvSpPr>
          <p:spPr>
            <a:xfrm>
              <a:off x="2631175" y="2123525"/>
              <a:ext cx="65450" cy="45475"/>
            </a:xfrm>
            <a:custGeom>
              <a:avLst/>
              <a:gdLst/>
              <a:ahLst/>
              <a:cxnLst/>
              <a:rect l="l" t="t" r="r" b="b"/>
              <a:pathLst>
                <a:path w="2618" h="1819" extrusionOk="0">
                  <a:moveTo>
                    <a:pt x="2181" y="1"/>
                  </a:moveTo>
                  <a:cubicBezTo>
                    <a:pt x="1094" y="1"/>
                    <a:pt x="189" y="786"/>
                    <a:pt x="0" y="1818"/>
                  </a:cubicBezTo>
                  <a:lnTo>
                    <a:pt x="438" y="1818"/>
                  </a:lnTo>
                  <a:cubicBezTo>
                    <a:pt x="1523" y="1818"/>
                    <a:pt x="2429" y="1033"/>
                    <a:pt x="2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6"/>
            <p:cNvSpPr/>
            <p:nvPr/>
          </p:nvSpPr>
          <p:spPr>
            <a:xfrm>
              <a:off x="2643025" y="2386475"/>
              <a:ext cx="194275" cy="66325"/>
            </a:xfrm>
            <a:custGeom>
              <a:avLst/>
              <a:gdLst/>
              <a:ahLst/>
              <a:cxnLst/>
              <a:rect l="l" t="t" r="r" b="b"/>
              <a:pathLst>
                <a:path w="7771" h="2653" extrusionOk="0">
                  <a:moveTo>
                    <a:pt x="1285" y="0"/>
                  </a:moveTo>
                  <a:lnTo>
                    <a:pt x="1594" y="950"/>
                  </a:lnTo>
                  <a:cubicBezTo>
                    <a:pt x="705" y="1009"/>
                    <a:pt x="0" y="1750"/>
                    <a:pt x="0" y="2652"/>
                  </a:cubicBezTo>
                  <a:lnTo>
                    <a:pt x="797" y="2652"/>
                  </a:lnTo>
                  <a:cubicBezTo>
                    <a:pt x="797" y="2151"/>
                    <a:pt x="1205" y="1744"/>
                    <a:pt x="1706" y="1744"/>
                  </a:cubicBezTo>
                  <a:lnTo>
                    <a:pt x="4322" y="1744"/>
                  </a:lnTo>
                  <a:cubicBezTo>
                    <a:pt x="4823" y="1744"/>
                    <a:pt x="5230" y="2151"/>
                    <a:pt x="5230" y="2652"/>
                  </a:cubicBezTo>
                  <a:lnTo>
                    <a:pt x="6027" y="2652"/>
                  </a:lnTo>
                  <a:cubicBezTo>
                    <a:pt x="6027" y="2319"/>
                    <a:pt x="5931" y="2006"/>
                    <a:pt x="5765" y="1744"/>
                  </a:cubicBezTo>
                  <a:lnTo>
                    <a:pt x="6065" y="1744"/>
                  </a:lnTo>
                  <a:cubicBezTo>
                    <a:pt x="6566" y="1744"/>
                    <a:pt x="6974" y="2151"/>
                    <a:pt x="6974" y="2652"/>
                  </a:cubicBezTo>
                  <a:lnTo>
                    <a:pt x="7771" y="2652"/>
                  </a:lnTo>
                  <a:cubicBezTo>
                    <a:pt x="7771" y="1712"/>
                    <a:pt x="7005" y="947"/>
                    <a:pt x="6065" y="947"/>
                  </a:cubicBezTo>
                  <a:lnTo>
                    <a:pt x="4266" y="947"/>
                  </a:lnTo>
                  <a:lnTo>
                    <a:pt x="3956" y="0"/>
                  </a:lnTo>
                  <a:lnTo>
                    <a:pt x="3119" y="0"/>
                  </a:lnTo>
                  <a:lnTo>
                    <a:pt x="3426" y="947"/>
                  </a:lnTo>
                  <a:lnTo>
                    <a:pt x="2432" y="947"/>
                  </a:lnTo>
                  <a:lnTo>
                    <a:pt x="2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66"/>
          <p:cNvGrpSpPr/>
          <p:nvPr/>
        </p:nvGrpSpPr>
        <p:grpSpPr>
          <a:xfrm>
            <a:off x="1807125" y="2124050"/>
            <a:ext cx="340175" cy="285700"/>
            <a:chOff x="1807125" y="2124050"/>
            <a:chExt cx="340175" cy="285700"/>
          </a:xfrm>
        </p:grpSpPr>
        <p:sp>
          <p:nvSpPr>
            <p:cNvPr id="1084" name="Google Shape;1084;p66"/>
            <p:cNvSpPr/>
            <p:nvPr/>
          </p:nvSpPr>
          <p:spPr>
            <a:xfrm>
              <a:off x="1827475" y="2211225"/>
              <a:ext cx="58825" cy="23700"/>
            </a:xfrm>
            <a:custGeom>
              <a:avLst/>
              <a:gdLst/>
              <a:ahLst/>
              <a:cxnLst/>
              <a:rect l="l" t="t" r="r" b="b"/>
              <a:pathLst>
                <a:path w="2353" h="948" extrusionOk="0">
                  <a:moveTo>
                    <a:pt x="0" y="1"/>
                  </a:moveTo>
                  <a:cubicBezTo>
                    <a:pt x="171" y="549"/>
                    <a:pt x="683" y="947"/>
                    <a:pt x="1285" y="947"/>
                  </a:cubicBezTo>
                  <a:lnTo>
                    <a:pt x="2352" y="947"/>
                  </a:lnTo>
                  <a:cubicBezTo>
                    <a:pt x="2135" y="677"/>
                    <a:pt x="1981" y="354"/>
                    <a:pt x="1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6"/>
            <p:cNvSpPr/>
            <p:nvPr/>
          </p:nvSpPr>
          <p:spPr>
            <a:xfrm>
              <a:off x="1807125" y="2167650"/>
              <a:ext cx="263400" cy="154425"/>
            </a:xfrm>
            <a:custGeom>
              <a:avLst/>
              <a:gdLst/>
              <a:ahLst/>
              <a:cxnLst/>
              <a:rect l="l" t="t" r="r" b="b"/>
              <a:pathLst>
                <a:path w="10536" h="6177" extrusionOk="0">
                  <a:moveTo>
                    <a:pt x="8615" y="0"/>
                  </a:moveTo>
                  <a:cubicBezTo>
                    <a:pt x="9213" y="551"/>
                    <a:pt x="9589" y="1341"/>
                    <a:pt x="9589" y="2216"/>
                  </a:cubicBezTo>
                  <a:cubicBezTo>
                    <a:pt x="9589" y="3878"/>
                    <a:pt x="8238" y="5230"/>
                    <a:pt x="6576" y="5230"/>
                  </a:cubicBezTo>
                  <a:cubicBezTo>
                    <a:pt x="5531" y="5230"/>
                    <a:pt x="4659" y="4477"/>
                    <a:pt x="4472" y="3487"/>
                  </a:cubicBezTo>
                  <a:lnTo>
                    <a:pt x="1" y="3487"/>
                  </a:lnTo>
                  <a:cubicBezTo>
                    <a:pt x="171" y="4033"/>
                    <a:pt x="683" y="4433"/>
                    <a:pt x="1285" y="4433"/>
                  </a:cubicBezTo>
                  <a:lnTo>
                    <a:pt x="3335" y="4433"/>
                  </a:lnTo>
                  <a:lnTo>
                    <a:pt x="4208" y="6177"/>
                  </a:lnTo>
                  <a:lnTo>
                    <a:pt x="6576" y="6177"/>
                  </a:lnTo>
                  <a:cubicBezTo>
                    <a:pt x="8759" y="6177"/>
                    <a:pt x="10535" y="4400"/>
                    <a:pt x="10535" y="2216"/>
                  </a:cubicBezTo>
                  <a:lnTo>
                    <a:pt x="10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6"/>
            <p:cNvSpPr/>
            <p:nvPr/>
          </p:nvSpPr>
          <p:spPr>
            <a:xfrm>
              <a:off x="1982975" y="2124050"/>
              <a:ext cx="86025" cy="23700"/>
            </a:xfrm>
            <a:custGeom>
              <a:avLst/>
              <a:gdLst/>
              <a:ahLst/>
              <a:cxnLst/>
              <a:rect l="l" t="t" r="r" b="b"/>
              <a:pathLst>
                <a:path w="3441" h="948" extrusionOk="0">
                  <a:moveTo>
                    <a:pt x="1285" y="1"/>
                  </a:moveTo>
                  <a:cubicBezTo>
                    <a:pt x="682" y="1"/>
                    <a:pt x="171" y="399"/>
                    <a:pt x="1" y="947"/>
                  </a:cubicBezTo>
                  <a:lnTo>
                    <a:pt x="3441" y="947"/>
                  </a:lnTo>
                  <a:cubicBezTo>
                    <a:pt x="3270" y="399"/>
                    <a:pt x="2758" y="1"/>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6"/>
            <p:cNvSpPr/>
            <p:nvPr/>
          </p:nvSpPr>
          <p:spPr>
            <a:xfrm>
              <a:off x="1849275" y="2167650"/>
              <a:ext cx="177650" cy="110850"/>
            </a:xfrm>
            <a:custGeom>
              <a:avLst/>
              <a:gdLst/>
              <a:ahLst/>
              <a:cxnLst/>
              <a:rect l="l" t="t" r="r" b="b"/>
              <a:pathLst>
                <a:path w="7106" h="4434" extrusionOk="0">
                  <a:moveTo>
                    <a:pt x="1" y="0"/>
                  </a:moveTo>
                  <a:cubicBezTo>
                    <a:pt x="171" y="548"/>
                    <a:pt x="682" y="947"/>
                    <a:pt x="1285" y="947"/>
                  </a:cubicBezTo>
                  <a:lnTo>
                    <a:pt x="1802" y="947"/>
                  </a:lnTo>
                  <a:lnTo>
                    <a:pt x="1802" y="1345"/>
                  </a:lnTo>
                  <a:cubicBezTo>
                    <a:pt x="1802" y="2086"/>
                    <a:pt x="2405" y="2690"/>
                    <a:pt x="3147" y="2690"/>
                  </a:cubicBezTo>
                  <a:lnTo>
                    <a:pt x="3545" y="2690"/>
                  </a:lnTo>
                  <a:lnTo>
                    <a:pt x="3545" y="3089"/>
                  </a:lnTo>
                  <a:cubicBezTo>
                    <a:pt x="3545" y="3830"/>
                    <a:pt x="4149" y="4433"/>
                    <a:pt x="4890" y="4433"/>
                  </a:cubicBezTo>
                  <a:cubicBezTo>
                    <a:pt x="6113" y="4433"/>
                    <a:pt x="7106" y="3439"/>
                    <a:pt x="7106" y="2216"/>
                  </a:cubicBezTo>
                  <a:cubicBezTo>
                    <a:pt x="7106" y="995"/>
                    <a:pt x="6113" y="0"/>
                    <a:pt x="4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6"/>
            <p:cNvSpPr/>
            <p:nvPr/>
          </p:nvSpPr>
          <p:spPr>
            <a:xfrm>
              <a:off x="2089475" y="2147725"/>
              <a:ext cx="57825" cy="19950"/>
            </a:xfrm>
            <a:custGeom>
              <a:avLst/>
              <a:gdLst/>
              <a:ahLst/>
              <a:cxnLst/>
              <a:rect l="l" t="t" r="r" b="b"/>
              <a:pathLst>
                <a:path w="2313" h="798" extrusionOk="0">
                  <a:moveTo>
                    <a:pt x="0" y="0"/>
                  </a:moveTo>
                  <a:cubicBezTo>
                    <a:pt x="26" y="130"/>
                    <a:pt x="38" y="263"/>
                    <a:pt x="38" y="399"/>
                  </a:cubicBezTo>
                  <a:lnTo>
                    <a:pt x="38" y="797"/>
                  </a:lnTo>
                  <a:lnTo>
                    <a:pt x="2313" y="797"/>
                  </a:lnTo>
                  <a:lnTo>
                    <a:pt x="2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6"/>
            <p:cNvSpPr/>
            <p:nvPr/>
          </p:nvSpPr>
          <p:spPr>
            <a:xfrm>
              <a:off x="1903575" y="2340700"/>
              <a:ext cx="132875" cy="69050"/>
            </a:xfrm>
            <a:custGeom>
              <a:avLst/>
              <a:gdLst/>
              <a:ahLst/>
              <a:cxnLst/>
              <a:rect l="l" t="t" r="r" b="b"/>
              <a:pathLst>
                <a:path w="5315" h="2762" extrusionOk="0">
                  <a:moveTo>
                    <a:pt x="3409" y="1"/>
                  </a:moveTo>
                  <a:cubicBezTo>
                    <a:pt x="3183" y="34"/>
                    <a:pt x="2953" y="52"/>
                    <a:pt x="2718" y="52"/>
                  </a:cubicBezTo>
                  <a:lnTo>
                    <a:pt x="2573" y="52"/>
                  </a:lnTo>
                  <a:lnTo>
                    <a:pt x="2964" y="1056"/>
                  </a:lnTo>
                  <a:lnTo>
                    <a:pt x="1948" y="1056"/>
                  </a:lnTo>
                  <a:lnTo>
                    <a:pt x="1557" y="52"/>
                  </a:lnTo>
                  <a:lnTo>
                    <a:pt x="703" y="52"/>
                  </a:lnTo>
                  <a:lnTo>
                    <a:pt x="1132" y="1155"/>
                  </a:lnTo>
                  <a:cubicBezTo>
                    <a:pt x="473" y="1392"/>
                    <a:pt x="1" y="2023"/>
                    <a:pt x="1" y="2761"/>
                  </a:cubicBezTo>
                  <a:lnTo>
                    <a:pt x="799" y="2761"/>
                  </a:lnTo>
                  <a:cubicBezTo>
                    <a:pt x="799" y="2260"/>
                    <a:pt x="1207" y="1853"/>
                    <a:pt x="1708" y="1853"/>
                  </a:cubicBezTo>
                  <a:cubicBezTo>
                    <a:pt x="2209" y="1853"/>
                    <a:pt x="2617" y="2260"/>
                    <a:pt x="2617" y="2761"/>
                  </a:cubicBezTo>
                  <a:lnTo>
                    <a:pt x="3414" y="2761"/>
                  </a:lnTo>
                  <a:cubicBezTo>
                    <a:pt x="3414" y="2428"/>
                    <a:pt x="3317" y="2117"/>
                    <a:pt x="3151" y="1853"/>
                  </a:cubicBezTo>
                  <a:lnTo>
                    <a:pt x="3608" y="1836"/>
                  </a:lnTo>
                  <a:cubicBezTo>
                    <a:pt x="4119" y="1836"/>
                    <a:pt x="4534" y="2251"/>
                    <a:pt x="4534" y="2761"/>
                  </a:cubicBezTo>
                  <a:lnTo>
                    <a:pt x="5314" y="2761"/>
                  </a:lnTo>
                  <a:cubicBezTo>
                    <a:pt x="5314" y="1895"/>
                    <a:pt x="4664" y="1176"/>
                    <a:pt x="3824" y="1069"/>
                  </a:cubicBezTo>
                  <a:lnTo>
                    <a:pt x="3826" y="1069"/>
                  </a:lnTo>
                  <a:lnTo>
                    <a:pt x="3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66"/>
          <p:cNvGrpSpPr/>
          <p:nvPr/>
        </p:nvGrpSpPr>
        <p:grpSpPr>
          <a:xfrm>
            <a:off x="7054975" y="1569575"/>
            <a:ext cx="340125" cy="276175"/>
            <a:chOff x="7054975" y="1569575"/>
            <a:chExt cx="340125" cy="276175"/>
          </a:xfrm>
        </p:grpSpPr>
        <p:sp>
          <p:nvSpPr>
            <p:cNvPr id="1091" name="Google Shape;1091;p66"/>
            <p:cNvSpPr/>
            <p:nvPr/>
          </p:nvSpPr>
          <p:spPr>
            <a:xfrm>
              <a:off x="7351275" y="1591925"/>
              <a:ext cx="43825" cy="19950"/>
            </a:xfrm>
            <a:custGeom>
              <a:avLst/>
              <a:gdLst/>
              <a:ahLst/>
              <a:cxnLst/>
              <a:rect l="l" t="t" r="r" b="b"/>
              <a:pathLst>
                <a:path w="1753" h="798" extrusionOk="0">
                  <a:moveTo>
                    <a:pt x="1" y="0"/>
                  </a:moveTo>
                  <a:cubicBezTo>
                    <a:pt x="26" y="128"/>
                    <a:pt x="40" y="263"/>
                    <a:pt x="40" y="399"/>
                  </a:cubicBezTo>
                  <a:lnTo>
                    <a:pt x="40" y="797"/>
                  </a:lnTo>
                  <a:lnTo>
                    <a:pt x="1753" y="797"/>
                  </a:lnTo>
                  <a:lnTo>
                    <a:pt x="17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6"/>
            <p:cNvSpPr/>
            <p:nvPr/>
          </p:nvSpPr>
          <p:spPr>
            <a:xfrm>
              <a:off x="7054975" y="1738625"/>
              <a:ext cx="75825" cy="22375"/>
            </a:xfrm>
            <a:custGeom>
              <a:avLst/>
              <a:gdLst/>
              <a:ahLst/>
              <a:cxnLst/>
              <a:rect l="l" t="t" r="r" b="b"/>
              <a:pathLst>
                <a:path w="3033" h="895" extrusionOk="0">
                  <a:moveTo>
                    <a:pt x="1" y="1"/>
                  </a:moveTo>
                  <a:cubicBezTo>
                    <a:pt x="168" y="518"/>
                    <a:pt x="656" y="894"/>
                    <a:pt x="1229" y="894"/>
                  </a:cubicBezTo>
                  <a:lnTo>
                    <a:pt x="3033" y="894"/>
                  </a:lnTo>
                  <a:cubicBezTo>
                    <a:pt x="2831" y="638"/>
                    <a:pt x="2687" y="334"/>
                    <a:pt x="2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6"/>
            <p:cNvSpPr/>
            <p:nvPr/>
          </p:nvSpPr>
          <p:spPr>
            <a:xfrm>
              <a:off x="7141100" y="1738625"/>
              <a:ext cx="54500" cy="22375"/>
            </a:xfrm>
            <a:custGeom>
              <a:avLst/>
              <a:gdLst/>
              <a:ahLst/>
              <a:cxnLst/>
              <a:rect l="l" t="t" r="r" b="b"/>
              <a:pathLst>
                <a:path w="2180" h="895" extrusionOk="0">
                  <a:moveTo>
                    <a:pt x="0" y="1"/>
                  </a:moveTo>
                  <a:cubicBezTo>
                    <a:pt x="168" y="518"/>
                    <a:pt x="655" y="894"/>
                    <a:pt x="1229" y="894"/>
                  </a:cubicBezTo>
                  <a:lnTo>
                    <a:pt x="2180" y="894"/>
                  </a:lnTo>
                  <a:cubicBezTo>
                    <a:pt x="1977" y="638"/>
                    <a:pt x="1834" y="334"/>
                    <a:pt x="1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6"/>
            <p:cNvSpPr/>
            <p:nvPr/>
          </p:nvSpPr>
          <p:spPr>
            <a:xfrm>
              <a:off x="7097250" y="1696375"/>
              <a:ext cx="56100" cy="22350"/>
            </a:xfrm>
            <a:custGeom>
              <a:avLst/>
              <a:gdLst/>
              <a:ahLst/>
              <a:cxnLst/>
              <a:rect l="l" t="t" r="r" b="b"/>
              <a:pathLst>
                <a:path w="2244" h="894" extrusionOk="0">
                  <a:moveTo>
                    <a:pt x="0" y="0"/>
                  </a:moveTo>
                  <a:cubicBezTo>
                    <a:pt x="169" y="518"/>
                    <a:pt x="655" y="894"/>
                    <a:pt x="1229" y="894"/>
                  </a:cubicBezTo>
                  <a:lnTo>
                    <a:pt x="2243" y="894"/>
                  </a:lnTo>
                  <a:cubicBezTo>
                    <a:pt x="2041" y="637"/>
                    <a:pt x="1897" y="332"/>
                    <a:pt x="1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6"/>
            <p:cNvSpPr/>
            <p:nvPr/>
          </p:nvSpPr>
          <p:spPr>
            <a:xfrm>
              <a:off x="7054975" y="1654100"/>
              <a:ext cx="235075" cy="106900"/>
            </a:xfrm>
            <a:custGeom>
              <a:avLst/>
              <a:gdLst/>
              <a:ahLst/>
              <a:cxnLst/>
              <a:rect l="l" t="t" r="r" b="b"/>
              <a:pathLst>
                <a:path w="9403" h="4276" extrusionOk="0">
                  <a:moveTo>
                    <a:pt x="1" y="1"/>
                  </a:moveTo>
                  <a:cubicBezTo>
                    <a:pt x="168" y="520"/>
                    <a:pt x="656" y="894"/>
                    <a:pt x="1229" y="894"/>
                  </a:cubicBezTo>
                  <a:lnTo>
                    <a:pt x="4283" y="894"/>
                  </a:lnTo>
                  <a:lnTo>
                    <a:pt x="4283" y="1293"/>
                  </a:lnTo>
                  <a:cubicBezTo>
                    <a:pt x="4283" y="2005"/>
                    <a:pt x="4862" y="2585"/>
                    <a:pt x="5575" y="2585"/>
                  </a:cubicBezTo>
                  <a:lnTo>
                    <a:pt x="5973" y="2585"/>
                  </a:lnTo>
                  <a:lnTo>
                    <a:pt x="5973" y="2983"/>
                  </a:lnTo>
                  <a:cubicBezTo>
                    <a:pt x="5973" y="3696"/>
                    <a:pt x="6553" y="4275"/>
                    <a:pt x="7265" y="4275"/>
                  </a:cubicBezTo>
                  <a:cubicBezTo>
                    <a:pt x="8444" y="4275"/>
                    <a:pt x="9403" y="3317"/>
                    <a:pt x="9403" y="2138"/>
                  </a:cubicBezTo>
                  <a:cubicBezTo>
                    <a:pt x="9403" y="959"/>
                    <a:pt x="8444" y="1"/>
                    <a:pt x="7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6"/>
            <p:cNvSpPr/>
            <p:nvPr/>
          </p:nvSpPr>
          <p:spPr>
            <a:xfrm>
              <a:off x="7251925" y="1611850"/>
              <a:ext cx="80400" cy="119150"/>
            </a:xfrm>
            <a:custGeom>
              <a:avLst/>
              <a:gdLst/>
              <a:ahLst/>
              <a:cxnLst/>
              <a:rect l="l" t="t" r="r" b="b"/>
              <a:pathLst>
                <a:path w="3216" h="4766" extrusionOk="0">
                  <a:moveTo>
                    <a:pt x="479" y="0"/>
                  </a:moveTo>
                  <a:lnTo>
                    <a:pt x="0" y="959"/>
                  </a:lnTo>
                  <a:cubicBezTo>
                    <a:pt x="1325" y="1241"/>
                    <a:pt x="2322" y="2420"/>
                    <a:pt x="2322" y="3828"/>
                  </a:cubicBezTo>
                  <a:cubicBezTo>
                    <a:pt x="2322" y="4156"/>
                    <a:pt x="2269" y="4471"/>
                    <a:pt x="2169" y="4765"/>
                  </a:cubicBezTo>
                  <a:cubicBezTo>
                    <a:pt x="2817" y="4079"/>
                    <a:pt x="3215" y="3153"/>
                    <a:pt x="3215" y="2137"/>
                  </a:cubicBezTo>
                  <a:lnTo>
                    <a:pt x="3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6"/>
            <p:cNvSpPr/>
            <p:nvPr/>
          </p:nvSpPr>
          <p:spPr>
            <a:xfrm>
              <a:off x="7216450" y="1569575"/>
              <a:ext cx="114325" cy="22375"/>
            </a:xfrm>
            <a:custGeom>
              <a:avLst/>
              <a:gdLst/>
              <a:ahLst/>
              <a:cxnLst/>
              <a:rect l="l" t="t" r="r" b="b"/>
              <a:pathLst>
                <a:path w="4573" h="895" extrusionOk="0">
                  <a:moveTo>
                    <a:pt x="0" y="1"/>
                  </a:moveTo>
                  <a:cubicBezTo>
                    <a:pt x="169" y="518"/>
                    <a:pt x="655" y="894"/>
                    <a:pt x="1229" y="894"/>
                  </a:cubicBezTo>
                  <a:lnTo>
                    <a:pt x="4572" y="894"/>
                  </a:lnTo>
                  <a:cubicBezTo>
                    <a:pt x="4403" y="376"/>
                    <a:pt x="3916" y="1"/>
                    <a:pt x="3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6"/>
            <p:cNvSpPr/>
            <p:nvPr/>
          </p:nvSpPr>
          <p:spPr>
            <a:xfrm>
              <a:off x="7162625" y="1780075"/>
              <a:ext cx="158525" cy="65675"/>
            </a:xfrm>
            <a:custGeom>
              <a:avLst/>
              <a:gdLst/>
              <a:ahLst/>
              <a:cxnLst/>
              <a:rect l="l" t="t" r="r" b="b"/>
              <a:pathLst>
                <a:path w="6341" h="2627" extrusionOk="0">
                  <a:moveTo>
                    <a:pt x="3519" y="0"/>
                  </a:moveTo>
                  <a:cubicBezTo>
                    <a:pt x="3337" y="23"/>
                    <a:pt x="3150" y="33"/>
                    <a:pt x="2959" y="33"/>
                  </a:cubicBezTo>
                  <a:lnTo>
                    <a:pt x="2682" y="33"/>
                  </a:lnTo>
                  <a:lnTo>
                    <a:pt x="3344" y="1829"/>
                  </a:lnTo>
                  <a:lnTo>
                    <a:pt x="2704" y="1829"/>
                  </a:lnTo>
                  <a:cubicBezTo>
                    <a:pt x="2517" y="1829"/>
                    <a:pt x="2350" y="1712"/>
                    <a:pt x="2285" y="1537"/>
                  </a:cubicBezTo>
                  <a:lnTo>
                    <a:pt x="2069" y="951"/>
                  </a:lnTo>
                  <a:lnTo>
                    <a:pt x="1731" y="33"/>
                  </a:lnTo>
                  <a:lnTo>
                    <a:pt x="881" y="33"/>
                  </a:lnTo>
                  <a:lnTo>
                    <a:pt x="1320" y="1227"/>
                  </a:lnTo>
                  <a:cubicBezTo>
                    <a:pt x="1371" y="1366"/>
                    <a:pt x="1353" y="1516"/>
                    <a:pt x="1269" y="1638"/>
                  </a:cubicBezTo>
                  <a:cubicBezTo>
                    <a:pt x="1183" y="1759"/>
                    <a:pt x="1050" y="1829"/>
                    <a:pt x="902" y="1829"/>
                  </a:cubicBezTo>
                  <a:lnTo>
                    <a:pt x="1" y="1829"/>
                  </a:lnTo>
                  <a:lnTo>
                    <a:pt x="1" y="2626"/>
                  </a:lnTo>
                  <a:lnTo>
                    <a:pt x="902" y="2626"/>
                  </a:lnTo>
                  <a:cubicBezTo>
                    <a:pt x="1245" y="2626"/>
                    <a:pt x="1571" y="2483"/>
                    <a:pt x="1803" y="2239"/>
                  </a:cubicBezTo>
                  <a:cubicBezTo>
                    <a:pt x="2034" y="2480"/>
                    <a:pt x="2357" y="2626"/>
                    <a:pt x="2704" y="2626"/>
                  </a:cubicBezTo>
                  <a:lnTo>
                    <a:pt x="6341" y="2626"/>
                  </a:lnTo>
                  <a:lnTo>
                    <a:pt x="6341" y="1829"/>
                  </a:lnTo>
                  <a:lnTo>
                    <a:pt x="4507" y="1829"/>
                  </a:lnTo>
                  <a:cubicBezTo>
                    <a:pt x="4319" y="1829"/>
                    <a:pt x="4152" y="1712"/>
                    <a:pt x="4087" y="1537"/>
                  </a:cubicBezTo>
                  <a:lnTo>
                    <a:pt x="3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6"/>
          <p:cNvGrpSpPr/>
          <p:nvPr/>
        </p:nvGrpSpPr>
        <p:grpSpPr>
          <a:xfrm>
            <a:off x="1030500" y="2123375"/>
            <a:ext cx="274775" cy="340175"/>
            <a:chOff x="1030500" y="2123375"/>
            <a:chExt cx="274775" cy="340175"/>
          </a:xfrm>
        </p:grpSpPr>
        <p:sp>
          <p:nvSpPr>
            <p:cNvPr id="1100" name="Google Shape;1100;p66"/>
            <p:cNvSpPr/>
            <p:nvPr/>
          </p:nvSpPr>
          <p:spPr>
            <a:xfrm>
              <a:off x="1030500" y="2313300"/>
              <a:ext cx="102375" cy="22450"/>
            </a:xfrm>
            <a:custGeom>
              <a:avLst/>
              <a:gdLst/>
              <a:ahLst/>
              <a:cxnLst/>
              <a:rect l="l" t="t" r="r" b="b"/>
              <a:pathLst>
                <a:path w="4095" h="898" extrusionOk="0">
                  <a:moveTo>
                    <a:pt x="0" y="1"/>
                  </a:moveTo>
                  <a:cubicBezTo>
                    <a:pt x="170" y="520"/>
                    <a:pt x="659" y="897"/>
                    <a:pt x="1234" y="897"/>
                  </a:cubicBezTo>
                  <a:lnTo>
                    <a:pt x="4094" y="897"/>
                  </a:lnTo>
                  <a:cubicBezTo>
                    <a:pt x="3890" y="641"/>
                    <a:pt x="3747" y="334"/>
                    <a:pt x="3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6"/>
            <p:cNvSpPr/>
            <p:nvPr/>
          </p:nvSpPr>
          <p:spPr>
            <a:xfrm>
              <a:off x="1094000" y="2270975"/>
              <a:ext cx="133425" cy="64775"/>
            </a:xfrm>
            <a:custGeom>
              <a:avLst/>
              <a:gdLst/>
              <a:ahLst/>
              <a:cxnLst/>
              <a:rect l="l" t="t" r="r" b="b"/>
              <a:pathLst>
                <a:path w="5337" h="2591" extrusionOk="0">
                  <a:moveTo>
                    <a:pt x="1234" y="0"/>
                  </a:moveTo>
                  <a:cubicBezTo>
                    <a:pt x="659" y="0"/>
                    <a:pt x="170" y="377"/>
                    <a:pt x="1" y="897"/>
                  </a:cubicBezTo>
                  <a:lnTo>
                    <a:pt x="1900" y="897"/>
                  </a:lnTo>
                  <a:lnTo>
                    <a:pt x="1900" y="1295"/>
                  </a:lnTo>
                  <a:cubicBezTo>
                    <a:pt x="1900" y="2009"/>
                    <a:pt x="2481" y="2590"/>
                    <a:pt x="3195" y="2590"/>
                  </a:cubicBezTo>
                  <a:lnTo>
                    <a:pt x="4042" y="2590"/>
                  </a:lnTo>
                  <a:cubicBezTo>
                    <a:pt x="4756" y="2590"/>
                    <a:pt x="5337" y="2009"/>
                    <a:pt x="5337" y="1295"/>
                  </a:cubicBezTo>
                  <a:cubicBezTo>
                    <a:pt x="5337" y="581"/>
                    <a:pt x="4757" y="0"/>
                    <a:pt x="4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6"/>
            <p:cNvSpPr/>
            <p:nvPr/>
          </p:nvSpPr>
          <p:spPr>
            <a:xfrm>
              <a:off x="1206225" y="2355125"/>
              <a:ext cx="19950" cy="108425"/>
            </a:xfrm>
            <a:custGeom>
              <a:avLst/>
              <a:gdLst/>
              <a:ahLst/>
              <a:cxnLst/>
              <a:rect l="l" t="t" r="r" b="b"/>
              <a:pathLst>
                <a:path w="798" h="4337" extrusionOk="0">
                  <a:moveTo>
                    <a:pt x="798" y="0"/>
                  </a:moveTo>
                  <a:cubicBezTo>
                    <a:pt x="668" y="15"/>
                    <a:pt x="535" y="21"/>
                    <a:pt x="399" y="21"/>
                  </a:cubicBezTo>
                  <a:lnTo>
                    <a:pt x="1" y="21"/>
                  </a:lnTo>
                  <a:lnTo>
                    <a:pt x="1" y="4337"/>
                  </a:lnTo>
                  <a:lnTo>
                    <a:pt x="798" y="4337"/>
                  </a:lnTo>
                  <a:lnTo>
                    <a:pt x="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6"/>
            <p:cNvSpPr/>
            <p:nvPr/>
          </p:nvSpPr>
          <p:spPr>
            <a:xfrm>
              <a:off x="1163900" y="2355650"/>
              <a:ext cx="19975" cy="107900"/>
            </a:xfrm>
            <a:custGeom>
              <a:avLst/>
              <a:gdLst/>
              <a:ahLst/>
              <a:cxnLst/>
              <a:rect l="l" t="t" r="r" b="b"/>
              <a:pathLst>
                <a:path w="799" h="4316" extrusionOk="0">
                  <a:moveTo>
                    <a:pt x="0" y="0"/>
                  </a:moveTo>
                  <a:lnTo>
                    <a:pt x="0" y="4316"/>
                  </a:lnTo>
                  <a:lnTo>
                    <a:pt x="799" y="4316"/>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6"/>
            <p:cNvSpPr/>
            <p:nvPr/>
          </p:nvSpPr>
          <p:spPr>
            <a:xfrm>
              <a:off x="1236075" y="2123375"/>
              <a:ext cx="69200" cy="208975"/>
            </a:xfrm>
            <a:custGeom>
              <a:avLst/>
              <a:gdLst/>
              <a:ahLst/>
              <a:cxnLst/>
              <a:rect l="l" t="t" r="r" b="b"/>
              <a:pathLst>
                <a:path w="2768" h="8359" extrusionOk="0">
                  <a:moveTo>
                    <a:pt x="1136" y="1"/>
                  </a:moveTo>
                  <a:lnTo>
                    <a:pt x="1136" y="887"/>
                  </a:lnTo>
                  <a:cubicBezTo>
                    <a:pt x="617" y="1054"/>
                    <a:pt x="239" y="1543"/>
                    <a:pt x="239" y="2118"/>
                  </a:cubicBezTo>
                  <a:cubicBezTo>
                    <a:pt x="239" y="2872"/>
                    <a:pt x="416" y="3225"/>
                    <a:pt x="621" y="3634"/>
                  </a:cubicBezTo>
                  <a:cubicBezTo>
                    <a:pt x="840" y="4070"/>
                    <a:pt x="1086" y="4565"/>
                    <a:pt x="1086" y="5506"/>
                  </a:cubicBezTo>
                  <a:lnTo>
                    <a:pt x="1086" y="5904"/>
                  </a:lnTo>
                  <a:lnTo>
                    <a:pt x="1" y="5904"/>
                  </a:lnTo>
                  <a:cubicBezTo>
                    <a:pt x="283" y="6260"/>
                    <a:pt x="452" y="6710"/>
                    <a:pt x="452" y="7199"/>
                  </a:cubicBezTo>
                  <a:cubicBezTo>
                    <a:pt x="452" y="7628"/>
                    <a:pt x="322" y="8026"/>
                    <a:pt x="100" y="8358"/>
                  </a:cubicBezTo>
                  <a:cubicBezTo>
                    <a:pt x="1312" y="7977"/>
                    <a:pt x="2196" y="6843"/>
                    <a:pt x="2196" y="5506"/>
                  </a:cubicBezTo>
                  <a:cubicBezTo>
                    <a:pt x="2196" y="4374"/>
                    <a:pt x="1811" y="3759"/>
                    <a:pt x="1503" y="3266"/>
                  </a:cubicBezTo>
                  <a:cubicBezTo>
                    <a:pt x="1275" y="2900"/>
                    <a:pt x="1136" y="2680"/>
                    <a:pt x="1136" y="2118"/>
                  </a:cubicBezTo>
                  <a:lnTo>
                    <a:pt x="1136" y="1720"/>
                  </a:lnTo>
                  <a:lnTo>
                    <a:pt x="2768" y="1720"/>
                  </a:lnTo>
                  <a:cubicBezTo>
                    <a:pt x="2639" y="1326"/>
                    <a:pt x="2327" y="1014"/>
                    <a:pt x="1933" y="887"/>
                  </a:cubicBezTo>
                  <a:lnTo>
                    <a:pt x="1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6"/>
          <p:cNvGrpSpPr/>
          <p:nvPr/>
        </p:nvGrpSpPr>
        <p:grpSpPr>
          <a:xfrm>
            <a:off x="7813425" y="1569475"/>
            <a:ext cx="318050" cy="340150"/>
            <a:chOff x="7813425" y="1569475"/>
            <a:chExt cx="318050" cy="340150"/>
          </a:xfrm>
        </p:grpSpPr>
        <p:sp>
          <p:nvSpPr>
            <p:cNvPr id="1106" name="Google Shape;1106;p66"/>
            <p:cNvSpPr/>
            <p:nvPr/>
          </p:nvSpPr>
          <p:spPr>
            <a:xfrm>
              <a:off x="7813425" y="1738525"/>
              <a:ext cx="128500" cy="22350"/>
            </a:xfrm>
            <a:custGeom>
              <a:avLst/>
              <a:gdLst/>
              <a:ahLst/>
              <a:cxnLst/>
              <a:rect l="l" t="t" r="r" b="b"/>
              <a:pathLst>
                <a:path w="5140" h="894" extrusionOk="0">
                  <a:moveTo>
                    <a:pt x="0" y="0"/>
                  </a:moveTo>
                  <a:cubicBezTo>
                    <a:pt x="168" y="518"/>
                    <a:pt x="656" y="894"/>
                    <a:pt x="1229" y="894"/>
                  </a:cubicBezTo>
                  <a:lnTo>
                    <a:pt x="5140" y="894"/>
                  </a:lnTo>
                  <a:cubicBezTo>
                    <a:pt x="4938" y="637"/>
                    <a:pt x="4794" y="334"/>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6"/>
            <p:cNvSpPr/>
            <p:nvPr/>
          </p:nvSpPr>
          <p:spPr>
            <a:xfrm>
              <a:off x="7813425" y="1654000"/>
              <a:ext cx="43975" cy="22350"/>
            </a:xfrm>
            <a:custGeom>
              <a:avLst/>
              <a:gdLst/>
              <a:ahLst/>
              <a:cxnLst/>
              <a:rect l="l" t="t" r="r" b="b"/>
              <a:pathLst>
                <a:path w="1759" h="894" extrusionOk="0">
                  <a:moveTo>
                    <a:pt x="0" y="0"/>
                  </a:moveTo>
                  <a:cubicBezTo>
                    <a:pt x="168" y="518"/>
                    <a:pt x="656" y="894"/>
                    <a:pt x="1229" y="894"/>
                  </a:cubicBezTo>
                  <a:lnTo>
                    <a:pt x="1759" y="894"/>
                  </a:lnTo>
                  <a:cubicBezTo>
                    <a:pt x="1557" y="637"/>
                    <a:pt x="1413" y="334"/>
                    <a:pt x="1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6"/>
            <p:cNvSpPr/>
            <p:nvPr/>
          </p:nvSpPr>
          <p:spPr>
            <a:xfrm>
              <a:off x="7867650" y="1654000"/>
              <a:ext cx="168700" cy="106875"/>
            </a:xfrm>
            <a:custGeom>
              <a:avLst/>
              <a:gdLst/>
              <a:ahLst/>
              <a:cxnLst/>
              <a:rect l="l" t="t" r="r" b="b"/>
              <a:pathLst>
                <a:path w="6748" h="4275" extrusionOk="0">
                  <a:moveTo>
                    <a:pt x="0" y="0"/>
                  </a:moveTo>
                  <a:cubicBezTo>
                    <a:pt x="170" y="518"/>
                    <a:pt x="657" y="894"/>
                    <a:pt x="1229" y="894"/>
                  </a:cubicBezTo>
                  <a:lnTo>
                    <a:pt x="1628" y="894"/>
                  </a:lnTo>
                  <a:lnTo>
                    <a:pt x="1628" y="1292"/>
                  </a:lnTo>
                  <a:cubicBezTo>
                    <a:pt x="1628" y="2005"/>
                    <a:pt x="2207" y="2584"/>
                    <a:pt x="2920" y="2584"/>
                  </a:cubicBezTo>
                  <a:lnTo>
                    <a:pt x="3320" y="2584"/>
                  </a:lnTo>
                  <a:lnTo>
                    <a:pt x="3320" y="2983"/>
                  </a:lnTo>
                  <a:lnTo>
                    <a:pt x="3318" y="2983"/>
                  </a:lnTo>
                  <a:cubicBezTo>
                    <a:pt x="3318" y="3695"/>
                    <a:pt x="3898" y="4275"/>
                    <a:pt x="4610" y="4275"/>
                  </a:cubicBezTo>
                  <a:cubicBezTo>
                    <a:pt x="5789" y="4275"/>
                    <a:pt x="6748" y="3316"/>
                    <a:pt x="6748" y="2137"/>
                  </a:cubicBezTo>
                  <a:cubicBezTo>
                    <a:pt x="6748" y="959"/>
                    <a:pt x="5789" y="0"/>
                    <a:pt x="4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6"/>
            <p:cNvSpPr/>
            <p:nvPr/>
          </p:nvSpPr>
          <p:spPr>
            <a:xfrm>
              <a:off x="7931050" y="1611725"/>
              <a:ext cx="200400" cy="213950"/>
            </a:xfrm>
            <a:custGeom>
              <a:avLst/>
              <a:gdLst/>
              <a:ahLst/>
              <a:cxnLst/>
              <a:rect l="l" t="t" r="r" b="b"/>
              <a:pathLst>
                <a:path w="8016" h="8558" extrusionOk="0">
                  <a:moveTo>
                    <a:pt x="4954" y="1"/>
                  </a:moveTo>
                  <a:lnTo>
                    <a:pt x="4604" y="2342"/>
                  </a:lnTo>
                  <a:cubicBezTo>
                    <a:pt x="4861" y="2778"/>
                    <a:pt x="5009" y="3287"/>
                    <a:pt x="5009" y="3828"/>
                  </a:cubicBezTo>
                  <a:cubicBezTo>
                    <a:pt x="5009" y="5447"/>
                    <a:pt x="3692" y="6763"/>
                    <a:pt x="2074" y="6763"/>
                  </a:cubicBezTo>
                  <a:lnTo>
                    <a:pt x="0" y="6763"/>
                  </a:lnTo>
                  <a:cubicBezTo>
                    <a:pt x="169" y="7280"/>
                    <a:pt x="655" y="7656"/>
                    <a:pt x="1229" y="7656"/>
                  </a:cubicBezTo>
                  <a:lnTo>
                    <a:pt x="1532" y="7656"/>
                  </a:lnTo>
                  <a:lnTo>
                    <a:pt x="1783" y="8557"/>
                  </a:lnTo>
                  <a:lnTo>
                    <a:pt x="4610" y="8557"/>
                  </a:lnTo>
                  <a:lnTo>
                    <a:pt x="4610" y="7656"/>
                  </a:lnTo>
                  <a:lnTo>
                    <a:pt x="5033" y="7656"/>
                  </a:lnTo>
                  <a:cubicBezTo>
                    <a:pt x="6678" y="7656"/>
                    <a:pt x="8015" y="6319"/>
                    <a:pt x="8015" y="4674"/>
                  </a:cubicBezTo>
                  <a:lnTo>
                    <a:pt x="8015" y="1691"/>
                  </a:lnTo>
                  <a:lnTo>
                    <a:pt x="7991" y="1691"/>
                  </a:lnTo>
                  <a:cubicBezTo>
                    <a:pt x="6975" y="1691"/>
                    <a:pt x="6127" y="962"/>
                    <a:pt x="5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6"/>
            <p:cNvSpPr/>
            <p:nvPr/>
          </p:nvSpPr>
          <p:spPr>
            <a:xfrm>
              <a:off x="8026150" y="1569475"/>
              <a:ext cx="105325" cy="64625"/>
            </a:xfrm>
            <a:custGeom>
              <a:avLst/>
              <a:gdLst/>
              <a:ahLst/>
              <a:cxnLst/>
              <a:rect l="l" t="t" r="r" b="b"/>
              <a:pathLst>
                <a:path w="4213" h="2585" extrusionOk="0">
                  <a:moveTo>
                    <a:pt x="1229" y="0"/>
                  </a:moveTo>
                  <a:cubicBezTo>
                    <a:pt x="657" y="0"/>
                    <a:pt x="169" y="376"/>
                    <a:pt x="0" y="894"/>
                  </a:cubicBezTo>
                  <a:lnTo>
                    <a:pt x="2897" y="894"/>
                  </a:lnTo>
                  <a:lnTo>
                    <a:pt x="2897" y="1292"/>
                  </a:lnTo>
                  <a:cubicBezTo>
                    <a:pt x="2897" y="2005"/>
                    <a:pt x="3476" y="2584"/>
                    <a:pt x="4189" y="2584"/>
                  </a:cubicBezTo>
                  <a:lnTo>
                    <a:pt x="4213" y="2584"/>
                  </a:lnTo>
                  <a:lnTo>
                    <a:pt x="4213" y="1715"/>
                  </a:lnTo>
                  <a:cubicBezTo>
                    <a:pt x="4213" y="770"/>
                    <a:pt x="3443" y="0"/>
                    <a:pt x="2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6"/>
            <p:cNvSpPr/>
            <p:nvPr/>
          </p:nvSpPr>
          <p:spPr>
            <a:xfrm>
              <a:off x="7951800" y="1845600"/>
              <a:ext cx="167875" cy="64025"/>
            </a:xfrm>
            <a:custGeom>
              <a:avLst/>
              <a:gdLst/>
              <a:ahLst/>
              <a:cxnLst/>
              <a:rect l="l" t="t" r="r" b="b"/>
              <a:pathLst>
                <a:path w="6715" h="2561" extrusionOk="0">
                  <a:moveTo>
                    <a:pt x="1690" y="1"/>
                  </a:moveTo>
                  <a:lnTo>
                    <a:pt x="1981" y="895"/>
                  </a:lnTo>
                  <a:lnTo>
                    <a:pt x="1667" y="895"/>
                  </a:lnTo>
                  <a:cubicBezTo>
                    <a:pt x="746" y="895"/>
                    <a:pt x="0" y="1640"/>
                    <a:pt x="0" y="2561"/>
                  </a:cubicBezTo>
                  <a:lnTo>
                    <a:pt x="797" y="2561"/>
                  </a:lnTo>
                  <a:cubicBezTo>
                    <a:pt x="797" y="2081"/>
                    <a:pt x="1188" y="1691"/>
                    <a:pt x="1667" y="1691"/>
                  </a:cubicBezTo>
                  <a:lnTo>
                    <a:pt x="3357" y="1691"/>
                  </a:lnTo>
                  <a:cubicBezTo>
                    <a:pt x="3837" y="1691"/>
                    <a:pt x="4227" y="2081"/>
                    <a:pt x="4227" y="2561"/>
                  </a:cubicBezTo>
                  <a:lnTo>
                    <a:pt x="5024" y="2561"/>
                  </a:lnTo>
                  <a:cubicBezTo>
                    <a:pt x="5024" y="2242"/>
                    <a:pt x="4935" y="1944"/>
                    <a:pt x="4779" y="1691"/>
                  </a:cubicBezTo>
                  <a:lnTo>
                    <a:pt x="5048" y="1691"/>
                  </a:lnTo>
                  <a:cubicBezTo>
                    <a:pt x="5528" y="1691"/>
                    <a:pt x="5917" y="2081"/>
                    <a:pt x="5917" y="2561"/>
                  </a:cubicBezTo>
                  <a:lnTo>
                    <a:pt x="6714" y="2561"/>
                  </a:lnTo>
                  <a:cubicBezTo>
                    <a:pt x="6714" y="1642"/>
                    <a:pt x="5967" y="895"/>
                    <a:pt x="5048" y="895"/>
                  </a:cubicBezTo>
                  <a:lnTo>
                    <a:pt x="3780" y="895"/>
                  </a:lnTo>
                  <a:lnTo>
                    <a:pt x="3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66"/>
          <p:cNvGrpSpPr/>
          <p:nvPr/>
        </p:nvGrpSpPr>
        <p:grpSpPr>
          <a:xfrm>
            <a:off x="6316575" y="1569475"/>
            <a:ext cx="327400" cy="340150"/>
            <a:chOff x="6316575" y="1569475"/>
            <a:chExt cx="327400" cy="340150"/>
          </a:xfrm>
        </p:grpSpPr>
        <p:sp>
          <p:nvSpPr>
            <p:cNvPr id="1113" name="Google Shape;1113;p66"/>
            <p:cNvSpPr/>
            <p:nvPr/>
          </p:nvSpPr>
          <p:spPr>
            <a:xfrm>
              <a:off x="6316575" y="1749075"/>
              <a:ext cx="74250" cy="22375"/>
            </a:xfrm>
            <a:custGeom>
              <a:avLst/>
              <a:gdLst/>
              <a:ahLst/>
              <a:cxnLst/>
              <a:rect l="l" t="t" r="r" b="b"/>
              <a:pathLst>
                <a:path w="2970" h="895" extrusionOk="0">
                  <a:moveTo>
                    <a:pt x="0" y="1"/>
                  </a:moveTo>
                  <a:cubicBezTo>
                    <a:pt x="168" y="520"/>
                    <a:pt x="655" y="894"/>
                    <a:pt x="1229" y="894"/>
                  </a:cubicBezTo>
                  <a:lnTo>
                    <a:pt x="2969" y="894"/>
                  </a:lnTo>
                  <a:cubicBezTo>
                    <a:pt x="2767" y="638"/>
                    <a:pt x="2624" y="334"/>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6"/>
            <p:cNvSpPr/>
            <p:nvPr/>
          </p:nvSpPr>
          <p:spPr>
            <a:xfrm>
              <a:off x="6316575" y="1664550"/>
              <a:ext cx="43975" cy="22375"/>
            </a:xfrm>
            <a:custGeom>
              <a:avLst/>
              <a:gdLst/>
              <a:ahLst/>
              <a:cxnLst/>
              <a:rect l="l" t="t" r="r" b="b"/>
              <a:pathLst>
                <a:path w="1759" h="895" extrusionOk="0">
                  <a:moveTo>
                    <a:pt x="0" y="1"/>
                  </a:moveTo>
                  <a:cubicBezTo>
                    <a:pt x="168" y="518"/>
                    <a:pt x="655" y="894"/>
                    <a:pt x="1229" y="894"/>
                  </a:cubicBezTo>
                  <a:lnTo>
                    <a:pt x="1759" y="894"/>
                  </a:lnTo>
                  <a:cubicBezTo>
                    <a:pt x="1556" y="638"/>
                    <a:pt x="1412" y="333"/>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6"/>
            <p:cNvSpPr/>
            <p:nvPr/>
          </p:nvSpPr>
          <p:spPr>
            <a:xfrm>
              <a:off x="6401100" y="1749075"/>
              <a:ext cx="43975" cy="22375"/>
            </a:xfrm>
            <a:custGeom>
              <a:avLst/>
              <a:gdLst/>
              <a:ahLst/>
              <a:cxnLst/>
              <a:rect l="l" t="t" r="r" b="b"/>
              <a:pathLst>
                <a:path w="1759" h="895" extrusionOk="0">
                  <a:moveTo>
                    <a:pt x="0" y="1"/>
                  </a:moveTo>
                  <a:cubicBezTo>
                    <a:pt x="169" y="520"/>
                    <a:pt x="655" y="894"/>
                    <a:pt x="1229" y="894"/>
                  </a:cubicBezTo>
                  <a:lnTo>
                    <a:pt x="1759" y="894"/>
                  </a:lnTo>
                  <a:cubicBezTo>
                    <a:pt x="1557" y="638"/>
                    <a:pt x="1413" y="334"/>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6"/>
            <p:cNvSpPr/>
            <p:nvPr/>
          </p:nvSpPr>
          <p:spPr>
            <a:xfrm>
              <a:off x="6358825" y="1706825"/>
              <a:ext cx="44000" cy="22350"/>
            </a:xfrm>
            <a:custGeom>
              <a:avLst/>
              <a:gdLst/>
              <a:ahLst/>
              <a:cxnLst/>
              <a:rect l="l" t="t" r="r" b="b"/>
              <a:pathLst>
                <a:path w="1760" h="894" extrusionOk="0">
                  <a:moveTo>
                    <a:pt x="1" y="0"/>
                  </a:moveTo>
                  <a:cubicBezTo>
                    <a:pt x="170" y="518"/>
                    <a:pt x="656" y="894"/>
                    <a:pt x="1229" y="894"/>
                  </a:cubicBezTo>
                  <a:lnTo>
                    <a:pt x="1759" y="894"/>
                  </a:lnTo>
                  <a:cubicBezTo>
                    <a:pt x="1557" y="637"/>
                    <a:pt x="1414" y="334"/>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6"/>
            <p:cNvSpPr/>
            <p:nvPr/>
          </p:nvSpPr>
          <p:spPr>
            <a:xfrm>
              <a:off x="6370800" y="1664550"/>
              <a:ext cx="168700" cy="106900"/>
            </a:xfrm>
            <a:custGeom>
              <a:avLst/>
              <a:gdLst/>
              <a:ahLst/>
              <a:cxnLst/>
              <a:rect l="l" t="t" r="r" b="b"/>
              <a:pathLst>
                <a:path w="6748" h="4276" extrusionOk="0">
                  <a:moveTo>
                    <a:pt x="0" y="1"/>
                  </a:moveTo>
                  <a:cubicBezTo>
                    <a:pt x="169" y="518"/>
                    <a:pt x="657" y="894"/>
                    <a:pt x="1229" y="894"/>
                  </a:cubicBezTo>
                  <a:lnTo>
                    <a:pt x="1627" y="894"/>
                  </a:lnTo>
                  <a:lnTo>
                    <a:pt x="1627" y="1293"/>
                  </a:lnTo>
                  <a:cubicBezTo>
                    <a:pt x="1627" y="2005"/>
                    <a:pt x="2207" y="2585"/>
                    <a:pt x="2919" y="2585"/>
                  </a:cubicBezTo>
                  <a:lnTo>
                    <a:pt x="3318" y="2585"/>
                  </a:lnTo>
                  <a:lnTo>
                    <a:pt x="3318" y="2983"/>
                  </a:lnTo>
                  <a:cubicBezTo>
                    <a:pt x="3318" y="3696"/>
                    <a:pt x="3898" y="4275"/>
                    <a:pt x="4610" y="4275"/>
                  </a:cubicBezTo>
                  <a:cubicBezTo>
                    <a:pt x="5789" y="4275"/>
                    <a:pt x="6747" y="3317"/>
                    <a:pt x="6747" y="2138"/>
                  </a:cubicBezTo>
                  <a:cubicBezTo>
                    <a:pt x="6747" y="959"/>
                    <a:pt x="5789" y="1"/>
                    <a:pt x="4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6"/>
            <p:cNvSpPr/>
            <p:nvPr/>
          </p:nvSpPr>
          <p:spPr>
            <a:xfrm>
              <a:off x="6455325" y="1639150"/>
              <a:ext cx="179300" cy="174550"/>
            </a:xfrm>
            <a:custGeom>
              <a:avLst/>
              <a:gdLst/>
              <a:ahLst/>
              <a:cxnLst/>
              <a:rect l="l" t="t" r="r" b="b"/>
              <a:pathLst>
                <a:path w="7172" h="6982" extrusionOk="0">
                  <a:moveTo>
                    <a:pt x="3760" y="1"/>
                  </a:moveTo>
                  <a:lnTo>
                    <a:pt x="3377" y="1156"/>
                  </a:lnTo>
                  <a:cubicBezTo>
                    <a:pt x="3864" y="1679"/>
                    <a:pt x="4165" y="2383"/>
                    <a:pt x="4165" y="3154"/>
                  </a:cubicBezTo>
                  <a:cubicBezTo>
                    <a:pt x="4165" y="4772"/>
                    <a:pt x="2847" y="6088"/>
                    <a:pt x="1229" y="6088"/>
                  </a:cubicBezTo>
                  <a:lnTo>
                    <a:pt x="0" y="6088"/>
                  </a:lnTo>
                  <a:cubicBezTo>
                    <a:pt x="169" y="6606"/>
                    <a:pt x="657" y="6982"/>
                    <a:pt x="1229" y="6982"/>
                  </a:cubicBezTo>
                  <a:lnTo>
                    <a:pt x="4189" y="6982"/>
                  </a:lnTo>
                  <a:cubicBezTo>
                    <a:pt x="5833" y="6982"/>
                    <a:pt x="7172" y="5645"/>
                    <a:pt x="7172" y="3999"/>
                  </a:cubicBezTo>
                  <a:lnTo>
                    <a:pt x="7172" y="457"/>
                  </a:lnTo>
                  <a:cubicBezTo>
                    <a:pt x="6767" y="805"/>
                    <a:pt x="6242" y="1017"/>
                    <a:pt x="5668" y="1017"/>
                  </a:cubicBezTo>
                  <a:cubicBezTo>
                    <a:pt x="4874" y="1017"/>
                    <a:pt x="4174" y="614"/>
                    <a:pt x="3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6"/>
            <p:cNvSpPr/>
            <p:nvPr/>
          </p:nvSpPr>
          <p:spPr>
            <a:xfrm>
              <a:off x="6518500" y="1569500"/>
              <a:ext cx="35000" cy="27600"/>
            </a:xfrm>
            <a:custGeom>
              <a:avLst/>
              <a:gdLst/>
              <a:ahLst/>
              <a:cxnLst/>
              <a:rect l="l" t="t" r="r" b="b"/>
              <a:pathLst>
                <a:path w="1400" h="1104" extrusionOk="0">
                  <a:moveTo>
                    <a:pt x="1399" y="1"/>
                  </a:moveTo>
                  <a:lnTo>
                    <a:pt x="1399" y="1"/>
                  </a:lnTo>
                  <a:cubicBezTo>
                    <a:pt x="731" y="22"/>
                    <a:pt x="171" y="484"/>
                    <a:pt x="0" y="1104"/>
                  </a:cubicBezTo>
                  <a:lnTo>
                    <a:pt x="874" y="1104"/>
                  </a:lnTo>
                  <a:cubicBezTo>
                    <a:pt x="948" y="687"/>
                    <a:pt x="1134" y="308"/>
                    <a:pt x="1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6"/>
            <p:cNvSpPr/>
            <p:nvPr/>
          </p:nvSpPr>
          <p:spPr>
            <a:xfrm>
              <a:off x="6559425" y="1569475"/>
              <a:ext cx="75200" cy="75175"/>
            </a:xfrm>
            <a:custGeom>
              <a:avLst/>
              <a:gdLst/>
              <a:ahLst/>
              <a:cxnLst/>
              <a:rect l="l" t="t" r="r" b="b"/>
              <a:pathLst>
                <a:path w="3008" h="3007" extrusionOk="0">
                  <a:moveTo>
                    <a:pt x="1504" y="0"/>
                  </a:moveTo>
                  <a:cubicBezTo>
                    <a:pt x="674" y="0"/>
                    <a:pt x="1" y="673"/>
                    <a:pt x="1" y="1503"/>
                  </a:cubicBezTo>
                  <a:cubicBezTo>
                    <a:pt x="1" y="2334"/>
                    <a:pt x="674" y="3007"/>
                    <a:pt x="1504" y="3007"/>
                  </a:cubicBezTo>
                  <a:cubicBezTo>
                    <a:pt x="2334" y="3007"/>
                    <a:pt x="3008" y="2334"/>
                    <a:pt x="3008" y="1503"/>
                  </a:cubicBezTo>
                  <a:cubicBezTo>
                    <a:pt x="3008" y="673"/>
                    <a:pt x="2334" y="0"/>
                    <a:pt x="1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6"/>
            <p:cNvSpPr/>
            <p:nvPr/>
          </p:nvSpPr>
          <p:spPr>
            <a:xfrm>
              <a:off x="6454950" y="1833600"/>
              <a:ext cx="189025" cy="76025"/>
            </a:xfrm>
            <a:custGeom>
              <a:avLst/>
              <a:gdLst/>
              <a:ahLst/>
              <a:cxnLst/>
              <a:rect l="l" t="t" r="r" b="b"/>
              <a:pathLst>
                <a:path w="7561" h="3041" extrusionOk="0">
                  <a:moveTo>
                    <a:pt x="1430" y="1"/>
                  </a:moveTo>
                  <a:lnTo>
                    <a:pt x="1964" y="1375"/>
                  </a:lnTo>
                  <a:lnTo>
                    <a:pt x="1667" y="1375"/>
                  </a:lnTo>
                  <a:cubicBezTo>
                    <a:pt x="747" y="1375"/>
                    <a:pt x="0" y="2120"/>
                    <a:pt x="0" y="3041"/>
                  </a:cubicBezTo>
                  <a:lnTo>
                    <a:pt x="797" y="3041"/>
                  </a:lnTo>
                  <a:cubicBezTo>
                    <a:pt x="797" y="2561"/>
                    <a:pt x="1188" y="2171"/>
                    <a:pt x="1667" y="2171"/>
                  </a:cubicBezTo>
                  <a:lnTo>
                    <a:pt x="4204" y="2171"/>
                  </a:lnTo>
                  <a:cubicBezTo>
                    <a:pt x="4682" y="2171"/>
                    <a:pt x="5073" y="2561"/>
                    <a:pt x="5073" y="3041"/>
                  </a:cubicBezTo>
                  <a:lnTo>
                    <a:pt x="5870" y="3041"/>
                  </a:lnTo>
                  <a:cubicBezTo>
                    <a:pt x="5870" y="2722"/>
                    <a:pt x="5780" y="2425"/>
                    <a:pt x="5624" y="2171"/>
                  </a:cubicBezTo>
                  <a:lnTo>
                    <a:pt x="5895" y="2171"/>
                  </a:lnTo>
                  <a:cubicBezTo>
                    <a:pt x="6373" y="2171"/>
                    <a:pt x="6764" y="2561"/>
                    <a:pt x="6764" y="3041"/>
                  </a:cubicBezTo>
                  <a:lnTo>
                    <a:pt x="7561" y="3041"/>
                  </a:lnTo>
                  <a:cubicBezTo>
                    <a:pt x="7561" y="2122"/>
                    <a:pt x="6812" y="1375"/>
                    <a:pt x="5895" y="1375"/>
                  </a:cubicBezTo>
                  <a:lnTo>
                    <a:pt x="3781" y="1375"/>
                  </a:lnTo>
                  <a:lnTo>
                    <a:pt x="3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66"/>
          <p:cNvGrpSpPr/>
          <p:nvPr/>
        </p:nvGrpSpPr>
        <p:grpSpPr>
          <a:xfrm>
            <a:off x="5548650" y="1569500"/>
            <a:ext cx="340175" cy="315300"/>
            <a:chOff x="5548650" y="1569500"/>
            <a:chExt cx="340175" cy="315300"/>
          </a:xfrm>
        </p:grpSpPr>
        <p:sp>
          <p:nvSpPr>
            <p:cNvPr id="1123" name="Google Shape;1123;p66"/>
            <p:cNvSpPr/>
            <p:nvPr/>
          </p:nvSpPr>
          <p:spPr>
            <a:xfrm>
              <a:off x="5663625" y="1636750"/>
              <a:ext cx="180375" cy="114550"/>
            </a:xfrm>
            <a:custGeom>
              <a:avLst/>
              <a:gdLst/>
              <a:ahLst/>
              <a:cxnLst/>
              <a:rect l="l" t="t" r="r" b="b"/>
              <a:pathLst>
                <a:path w="7215" h="4582" extrusionOk="0">
                  <a:moveTo>
                    <a:pt x="4923" y="0"/>
                  </a:moveTo>
                  <a:cubicBezTo>
                    <a:pt x="4155" y="0"/>
                    <a:pt x="3528" y="625"/>
                    <a:pt x="3528" y="1395"/>
                  </a:cubicBezTo>
                  <a:lnTo>
                    <a:pt x="3530" y="1395"/>
                  </a:lnTo>
                  <a:lnTo>
                    <a:pt x="3530" y="1793"/>
                  </a:lnTo>
                  <a:lnTo>
                    <a:pt x="3130" y="1793"/>
                  </a:lnTo>
                  <a:cubicBezTo>
                    <a:pt x="2361" y="1793"/>
                    <a:pt x="1737" y="2418"/>
                    <a:pt x="1737" y="3188"/>
                  </a:cubicBezTo>
                  <a:lnTo>
                    <a:pt x="1737" y="3587"/>
                  </a:lnTo>
                  <a:lnTo>
                    <a:pt x="1338" y="3587"/>
                  </a:lnTo>
                  <a:cubicBezTo>
                    <a:pt x="707" y="3587"/>
                    <a:pt x="173" y="4006"/>
                    <a:pt x="1" y="4581"/>
                  </a:cubicBezTo>
                  <a:lnTo>
                    <a:pt x="4923" y="4581"/>
                  </a:lnTo>
                  <a:cubicBezTo>
                    <a:pt x="6186" y="4581"/>
                    <a:pt x="7214" y="3553"/>
                    <a:pt x="7214" y="2292"/>
                  </a:cubicBezTo>
                  <a:cubicBezTo>
                    <a:pt x="7214" y="1028"/>
                    <a:pt x="6186" y="0"/>
                    <a:pt x="4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6"/>
            <p:cNvSpPr/>
            <p:nvPr/>
          </p:nvSpPr>
          <p:spPr>
            <a:xfrm>
              <a:off x="5548650" y="1726375"/>
              <a:ext cx="106200" cy="24925"/>
            </a:xfrm>
            <a:custGeom>
              <a:avLst/>
              <a:gdLst/>
              <a:ahLst/>
              <a:cxnLst/>
              <a:rect l="l" t="t" r="r" b="b"/>
              <a:pathLst>
                <a:path w="4248" h="997" extrusionOk="0">
                  <a:moveTo>
                    <a:pt x="1336" y="0"/>
                  </a:moveTo>
                  <a:cubicBezTo>
                    <a:pt x="707" y="0"/>
                    <a:pt x="173" y="421"/>
                    <a:pt x="0" y="996"/>
                  </a:cubicBezTo>
                  <a:lnTo>
                    <a:pt x="3782" y="996"/>
                  </a:lnTo>
                  <a:cubicBezTo>
                    <a:pt x="3851" y="624"/>
                    <a:pt x="4016" y="282"/>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6"/>
            <p:cNvSpPr/>
            <p:nvPr/>
          </p:nvSpPr>
          <p:spPr>
            <a:xfrm>
              <a:off x="5641250" y="1681575"/>
              <a:ext cx="58450" cy="24900"/>
            </a:xfrm>
            <a:custGeom>
              <a:avLst/>
              <a:gdLst/>
              <a:ahLst/>
              <a:cxnLst/>
              <a:rect l="l" t="t" r="r" b="b"/>
              <a:pathLst>
                <a:path w="2338" h="996" extrusionOk="0">
                  <a:moveTo>
                    <a:pt x="1336" y="0"/>
                  </a:moveTo>
                  <a:cubicBezTo>
                    <a:pt x="706" y="0"/>
                    <a:pt x="173" y="420"/>
                    <a:pt x="1" y="995"/>
                  </a:cubicBezTo>
                  <a:lnTo>
                    <a:pt x="1871" y="995"/>
                  </a:lnTo>
                  <a:cubicBezTo>
                    <a:pt x="1940" y="622"/>
                    <a:pt x="2103" y="281"/>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6"/>
            <p:cNvSpPr/>
            <p:nvPr/>
          </p:nvSpPr>
          <p:spPr>
            <a:xfrm>
              <a:off x="5708450" y="1636750"/>
              <a:ext cx="36025" cy="24925"/>
            </a:xfrm>
            <a:custGeom>
              <a:avLst/>
              <a:gdLst/>
              <a:ahLst/>
              <a:cxnLst/>
              <a:rect l="l" t="t" r="r" b="b"/>
              <a:pathLst>
                <a:path w="1441" h="997" extrusionOk="0">
                  <a:moveTo>
                    <a:pt x="1337" y="0"/>
                  </a:moveTo>
                  <a:cubicBezTo>
                    <a:pt x="707" y="0"/>
                    <a:pt x="173" y="420"/>
                    <a:pt x="1" y="997"/>
                  </a:cubicBezTo>
                  <a:lnTo>
                    <a:pt x="976" y="997"/>
                  </a:lnTo>
                  <a:cubicBezTo>
                    <a:pt x="1044" y="622"/>
                    <a:pt x="1208" y="283"/>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6"/>
            <p:cNvSpPr/>
            <p:nvPr/>
          </p:nvSpPr>
          <p:spPr>
            <a:xfrm>
              <a:off x="5708225" y="1815225"/>
              <a:ext cx="168150" cy="69575"/>
            </a:xfrm>
            <a:custGeom>
              <a:avLst/>
              <a:gdLst/>
              <a:ahLst/>
              <a:cxnLst/>
              <a:rect l="l" t="t" r="r" b="b"/>
              <a:pathLst>
                <a:path w="6726" h="2783" extrusionOk="0">
                  <a:moveTo>
                    <a:pt x="3699" y="1"/>
                  </a:moveTo>
                  <a:cubicBezTo>
                    <a:pt x="3515" y="22"/>
                    <a:pt x="3329" y="33"/>
                    <a:pt x="3139" y="33"/>
                  </a:cubicBezTo>
                  <a:lnTo>
                    <a:pt x="2863" y="33"/>
                  </a:lnTo>
                  <a:lnTo>
                    <a:pt x="3583" y="1984"/>
                  </a:lnTo>
                  <a:lnTo>
                    <a:pt x="2867" y="1984"/>
                  </a:lnTo>
                  <a:cubicBezTo>
                    <a:pt x="2660" y="1984"/>
                    <a:pt x="2473" y="1853"/>
                    <a:pt x="2401" y="1660"/>
                  </a:cubicBezTo>
                  <a:lnTo>
                    <a:pt x="2171" y="1039"/>
                  </a:lnTo>
                  <a:lnTo>
                    <a:pt x="1800" y="33"/>
                  </a:lnTo>
                  <a:lnTo>
                    <a:pt x="950" y="33"/>
                  </a:lnTo>
                  <a:lnTo>
                    <a:pt x="1424" y="1316"/>
                  </a:lnTo>
                  <a:cubicBezTo>
                    <a:pt x="1480" y="1470"/>
                    <a:pt x="1459" y="1637"/>
                    <a:pt x="1365" y="1771"/>
                  </a:cubicBezTo>
                  <a:cubicBezTo>
                    <a:pt x="1270" y="1907"/>
                    <a:pt x="1122" y="1984"/>
                    <a:pt x="956" y="1984"/>
                  </a:cubicBezTo>
                  <a:lnTo>
                    <a:pt x="1" y="1984"/>
                  </a:lnTo>
                  <a:lnTo>
                    <a:pt x="1" y="2783"/>
                  </a:lnTo>
                  <a:lnTo>
                    <a:pt x="956" y="2783"/>
                  </a:lnTo>
                  <a:cubicBezTo>
                    <a:pt x="1323" y="2783"/>
                    <a:pt x="1669" y="2627"/>
                    <a:pt x="1912" y="2360"/>
                  </a:cubicBezTo>
                  <a:cubicBezTo>
                    <a:pt x="2153" y="2623"/>
                    <a:pt x="2499" y="2783"/>
                    <a:pt x="2867" y="2783"/>
                  </a:cubicBezTo>
                  <a:lnTo>
                    <a:pt x="6725" y="2783"/>
                  </a:lnTo>
                  <a:lnTo>
                    <a:pt x="6725" y="1984"/>
                  </a:lnTo>
                  <a:lnTo>
                    <a:pt x="4778" y="1984"/>
                  </a:lnTo>
                  <a:cubicBezTo>
                    <a:pt x="4571" y="1984"/>
                    <a:pt x="4383" y="1854"/>
                    <a:pt x="4312" y="1660"/>
                  </a:cubicBezTo>
                  <a:lnTo>
                    <a:pt x="3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6"/>
            <p:cNvSpPr/>
            <p:nvPr/>
          </p:nvSpPr>
          <p:spPr>
            <a:xfrm>
              <a:off x="5697250" y="1569500"/>
              <a:ext cx="191575" cy="226625"/>
            </a:xfrm>
            <a:custGeom>
              <a:avLst/>
              <a:gdLst/>
              <a:ahLst/>
              <a:cxnLst/>
              <a:rect l="l" t="t" r="r" b="b"/>
              <a:pathLst>
                <a:path w="7663" h="9065" extrusionOk="0">
                  <a:moveTo>
                    <a:pt x="4313" y="1"/>
                  </a:moveTo>
                  <a:lnTo>
                    <a:pt x="4180" y="399"/>
                  </a:lnTo>
                  <a:lnTo>
                    <a:pt x="2334" y="399"/>
                  </a:lnTo>
                  <a:lnTo>
                    <a:pt x="2334" y="1196"/>
                  </a:lnTo>
                  <a:lnTo>
                    <a:pt x="3915" y="1196"/>
                  </a:lnTo>
                  <a:lnTo>
                    <a:pt x="3682" y="1895"/>
                  </a:lnTo>
                  <a:cubicBezTo>
                    <a:pt x="5336" y="1951"/>
                    <a:pt x="6666" y="3314"/>
                    <a:pt x="6666" y="4980"/>
                  </a:cubicBezTo>
                  <a:cubicBezTo>
                    <a:pt x="6666" y="6648"/>
                    <a:pt x="5281" y="8068"/>
                    <a:pt x="3578" y="8068"/>
                  </a:cubicBezTo>
                  <a:lnTo>
                    <a:pt x="1" y="8068"/>
                  </a:lnTo>
                  <a:cubicBezTo>
                    <a:pt x="173" y="8643"/>
                    <a:pt x="707" y="9065"/>
                    <a:pt x="1336" y="9065"/>
                  </a:cubicBezTo>
                  <a:lnTo>
                    <a:pt x="3578" y="9065"/>
                  </a:lnTo>
                  <a:cubicBezTo>
                    <a:pt x="5830" y="9065"/>
                    <a:pt x="7662" y="7232"/>
                    <a:pt x="7662" y="4980"/>
                  </a:cubicBezTo>
                  <a:lnTo>
                    <a:pt x="7662" y="2292"/>
                  </a:lnTo>
                  <a:cubicBezTo>
                    <a:pt x="7662" y="1028"/>
                    <a:pt x="6634" y="1"/>
                    <a:pt x="5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66"/>
          <p:cNvGrpSpPr/>
          <p:nvPr/>
        </p:nvGrpSpPr>
        <p:grpSpPr>
          <a:xfrm>
            <a:off x="4790625" y="1569500"/>
            <a:ext cx="340175" cy="315275"/>
            <a:chOff x="4790625" y="1569500"/>
            <a:chExt cx="340175" cy="315275"/>
          </a:xfrm>
        </p:grpSpPr>
        <p:sp>
          <p:nvSpPr>
            <p:cNvPr id="1130" name="Google Shape;1130;p66"/>
            <p:cNvSpPr/>
            <p:nvPr/>
          </p:nvSpPr>
          <p:spPr>
            <a:xfrm>
              <a:off x="4950475" y="1625525"/>
              <a:ext cx="35975" cy="24950"/>
            </a:xfrm>
            <a:custGeom>
              <a:avLst/>
              <a:gdLst/>
              <a:ahLst/>
              <a:cxnLst/>
              <a:rect l="l" t="t" r="r" b="b"/>
              <a:pathLst>
                <a:path w="1439" h="998" extrusionOk="0">
                  <a:moveTo>
                    <a:pt x="1336" y="1"/>
                  </a:moveTo>
                  <a:cubicBezTo>
                    <a:pt x="705" y="1"/>
                    <a:pt x="172" y="422"/>
                    <a:pt x="0" y="997"/>
                  </a:cubicBezTo>
                  <a:lnTo>
                    <a:pt x="974" y="997"/>
                  </a:lnTo>
                  <a:cubicBezTo>
                    <a:pt x="1043" y="623"/>
                    <a:pt x="1206" y="283"/>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6"/>
            <p:cNvSpPr/>
            <p:nvPr/>
          </p:nvSpPr>
          <p:spPr>
            <a:xfrm>
              <a:off x="4790625" y="1715200"/>
              <a:ext cx="82275" cy="24900"/>
            </a:xfrm>
            <a:custGeom>
              <a:avLst/>
              <a:gdLst/>
              <a:ahLst/>
              <a:cxnLst/>
              <a:rect l="l" t="t" r="r" b="b"/>
              <a:pathLst>
                <a:path w="3291" h="996" extrusionOk="0">
                  <a:moveTo>
                    <a:pt x="1338" y="0"/>
                  </a:moveTo>
                  <a:cubicBezTo>
                    <a:pt x="707" y="0"/>
                    <a:pt x="172" y="420"/>
                    <a:pt x="0" y="995"/>
                  </a:cubicBezTo>
                  <a:lnTo>
                    <a:pt x="2826" y="995"/>
                  </a:lnTo>
                  <a:cubicBezTo>
                    <a:pt x="2895" y="622"/>
                    <a:pt x="3058" y="281"/>
                    <a:pt x="3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6"/>
            <p:cNvSpPr/>
            <p:nvPr/>
          </p:nvSpPr>
          <p:spPr>
            <a:xfrm>
              <a:off x="4883225" y="1670375"/>
              <a:ext cx="58425" cy="24875"/>
            </a:xfrm>
            <a:custGeom>
              <a:avLst/>
              <a:gdLst/>
              <a:ahLst/>
              <a:cxnLst/>
              <a:rect l="l" t="t" r="r" b="b"/>
              <a:pathLst>
                <a:path w="2337" h="995" extrusionOk="0">
                  <a:moveTo>
                    <a:pt x="1336" y="0"/>
                  </a:moveTo>
                  <a:cubicBezTo>
                    <a:pt x="707" y="0"/>
                    <a:pt x="172" y="420"/>
                    <a:pt x="0" y="995"/>
                  </a:cubicBezTo>
                  <a:lnTo>
                    <a:pt x="1871" y="995"/>
                  </a:lnTo>
                  <a:cubicBezTo>
                    <a:pt x="1940" y="622"/>
                    <a:pt x="2104" y="281"/>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6"/>
            <p:cNvSpPr/>
            <p:nvPr/>
          </p:nvSpPr>
          <p:spPr>
            <a:xfrm>
              <a:off x="4881700" y="1625525"/>
              <a:ext cx="204250" cy="114575"/>
            </a:xfrm>
            <a:custGeom>
              <a:avLst/>
              <a:gdLst/>
              <a:ahLst/>
              <a:cxnLst/>
              <a:rect l="l" t="t" r="r" b="b"/>
              <a:pathLst>
                <a:path w="8170" h="4583" extrusionOk="0">
                  <a:moveTo>
                    <a:pt x="5879" y="1"/>
                  </a:moveTo>
                  <a:cubicBezTo>
                    <a:pt x="5110" y="1"/>
                    <a:pt x="4485" y="626"/>
                    <a:pt x="4485" y="1396"/>
                  </a:cubicBezTo>
                  <a:lnTo>
                    <a:pt x="4485" y="1794"/>
                  </a:lnTo>
                  <a:lnTo>
                    <a:pt x="4087" y="1794"/>
                  </a:lnTo>
                  <a:cubicBezTo>
                    <a:pt x="3317" y="1794"/>
                    <a:pt x="2692" y="2419"/>
                    <a:pt x="2692" y="3189"/>
                  </a:cubicBezTo>
                  <a:lnTo>
                    <a:pt x="2692" y="3587"/>
                  </a:lnTo>
                  <a:lnTo>
                    <a:pt x="1337" y="3587"/>
                  </a:lnTo>
                  <a:cubicBezTo>
                    <a:pt x="707" y="3587"/>
                    <a:pt x="173" y="4007"/>
                    <a:pt x="1" y="4582"/>
                  </a:cubicBezTo>
                  <a:lnTo>
                    <a:pt x="5879" y="4582"/>
                  </a:lnTo>
                  <a:cubicBezTo>
                    <a:pt x="7142" y="4582"/>
                    <a:pt x="8170" y="3554"/>
                    <a:pt x="8170" y="2292"/>
                  </a:cubicBezTo>
                  <a:cubicBezTo>
                    <a:pt x="8170" y="1029"/>
                    <a:pt x="7142" y="1"/>
                    <a:pt x="5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6"/>
            <p:cNvSpPr/>
            <p:nvPr/>
          </p:nvSpPr>
          <p:spPr>
            <a:xfrm>
              <a:off x="4961825" y="1716900"/>
              <a:ext cx="155975" cy="68025"/>
            </a:xfrm>
            <a:custGeom>
              <a:avLst/>
              <a:gdLst/>
              <a:ahLst/>
              <a:cxnLst/>
              <a:rect l="l" t="t" r="r" b="b"/>
              <a:pathLst>
                <a:path w="6239" h="2721" extrusionOk="0">
                  <a:moveTo>
                    <a:pt x="5445" y="0"/>
                  </a:moveTo>
                  <a:cubicBezTo>
                    <a:pt x="4939" y="1021"/>
                    <a:pt x="3887" y="1724"/>
                    <a:pt x="2675" y="1724"/>
                  </a:cubicBezTo>
                  <a:lnTo>
                    <a:pt x="0" y="1724"/>
                  </a:lnTo>
                  <a:cubicBezTo>
                    <a:pt x="736" y="2364"/>
                    <a:pt x="1673" y="2720"/>
                    <a:pt x="2675" y="2720"/>
                  </a:cubicBezTo>
                  <a:cubicBezTo>
                    <a:pt x="4204" y="2720"/>
                    <a:pt x="5540" y="1875"/>
                    <a:pt x="6239" y="627"/>
                  </a:cubicBezTo>
                  <a:cubicBezTo>
                    <a:pt x="5926" y="482"/>
                    <a:pt x="5655" y="266"/>
                    <a:pt x="5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6"/>
            <p:cNvSpPr/>
            <p:nvPr/>
          </p:nvSpPr>
          <p:spPr>
            <a:xfrm>
              <a:off x="5039550" y="1569500"/>
              <a:ext cx="91250" cy="144825"/>
            </a:xfrm>
            <a:custGeom>
              <a:avLst/>
              <a:gdLst/>
              <a:ahLst/>
              <a:cxnLst/>
              <a:rect l="l" t="t" r="r" b="b"/>
              <a:pathLst>
                <a:path w="3650" h="5793" extrusionOk="0">
                  <a:moveTo>
                    <a:pt x="1806" y="1"/>
                  </a:moveTo>
                  <a:cubicBezTo>
                    <a:pt x="917" y="1"/>
                    <a:pt x="171" y="636"/>
                    <a:pt x="1" y="1475"/>
                  </a:cubicBezTo>
                  <a:cubicBezTo>
                    <a:pt x="1498" y="1688"/>
                    <a:pt x="2653" y="2979"/>
                    <a:pt x="2653" y="4533"/>
                  </a:cubicBezTo>
                  <a:cubicBezTo>
                    <a:pt x="2653" y="5078"/>
                    <a:pt x="2974" y="5566"/>
                    <a:pt x="3450" y="5792"/>
                  </a:cubicBezTo>
                  <a:cubicBezTo>
                    <a:pt x="3578" y="5395"/>
                    <a:pt x="3649" y="4973"/>
                    <a:pt x="3649" y="4533"/>
                  </a:cubicBezTo>
                  <a:lnTo>
                    <a:pt x="3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6"/>
            <p:cNvSpPr/>
            <p:nvPr/>
          </p:nvSpPr>
          <p:spPr>
            <a:xfrm>
              <a:off x="5039725" y="1864700"/>
              <a:ext cx="75" cy="150"/>
            </a:xfrm>
            <a:custGeom>
              <a:avLst/>
              <a:gdLst/>
              <a:ahLst/>
              <a:cxnLst/>
              <a:rect l="l" t="t" r="r" b="b"/>
              <a:pathLst>
                <a:path w="3" h="6" extrusionOk="0">
                  <a:moveTo>
                    <a:pt x="1" y="1"/>
                  </a:moveTo>
                  <a:cubicBezTo>
                    <a:pt x="1" y="1"/>
                    <a:pt x="1" y="3"/>
                    <a:pt x="3" y="5"/>
                  </a:cubicBezTo>
                  <a:cubicBezTo>
                    <a:pt x="2" y="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6"/>
            <p:cNvSpPr/>
            <p:nvPr/>
          </p:nvSpPr>
          <p:spPr>
            <a:xfrm>
              <a:off x="4950250" y="1785525"/>
              <a:ext cx="168100" cy="99250"/>
            </a:xfrm>
            <a:custGeom>
              <a:avLst/>
              <a:gdLst/>
              <a:ahLst/>
              <a:cxnLst/>
              <a:rect l="l" t="t" r="r" b="b"/>
              <a:pathLst>
                <a:path w="6724" h="3970" extrusionOk="0">
                  <a:moveTo>
                    <a:pt x="500" y="1"/>
                  </a:moveTo>
                  <a:lnTo>
                    <a:pt x="1422" y="2504"/>
                  </a:lnTo>
                  <a:cubicBezTo>
                    <a:pt x="1479" y="2658"/>
                    <a:pt x="1458" y="2824"/>
                    <a:pt x="1363" y="2959"/>
                  </a:cubicBezTo>
                  <a:cubicBezTo>
                    <a:pt x="1270" y="3095"/>
                    <a:pt x="1120" y="3172"/>
                    <a:pt x="956" y="3172"/>
                  </a:cubicBezTo>
                  <a:lnTo>
                    <a:pt x="0" y="3172"/>
                  </a:lnTo>
                  <a:lnTo>
                    <a:pt x="0" y="3969"/>
                  </a:lnTo>
                  <a:lnTo>
                    <a:pt x="956" y="3969"/>
                  </a:lnTo>
                  <a:cubicBezTo>
                    <a:pt x="1321" y="3969"/>
                    <a:pt x="1666" y="3814"/>
                    <a:pt x="1911" y="3548"/>
                  </a:cubicBezTo>
                  <a:cubicBezTo>
                    <a:pt x="2153" y="3811"/>
                    <a:pt x="2497" y="3969"/>
                    <a:pt x="2866" y="3969"/>
                  </a:cubicBezTo>
                  <a:lnTo>
                    <a:pt x="6723" y="3969"/>
                  </a:lnTo>
                  <a:lnTo>
                    <a:pt x="6723" y="3172"/>
                  </a:lnTo>
                  <a:lnTo>
                    <a:pt x="4777" y="3172"/>
                  </a:lnTo>
                  <a:cubicBezTo>
                    <a:pt x="4569" y="3172"/>
                    <a:pt x="4382" y="3042"/>
                    <a:pt x="4309" y="2848"/>
                  </a:cubicBezTo>
                  <a:lnTo>
                    <a:pt x="4309" y="2846"/>
                  </a:lnTo>
                  <a:lnTo>
                    <a:pt x="3538" y="756"/>
                  </a:lnTo>
                  <a:cubicBezTo>
                    <a:pt x="3405" y="766"/>
                    <a:pt x="3273" y="772"/>
                    <a:pt x="3138" y="772"/>
                  </a:cubicBezTo>
                  <a:cubicBezTo>
                    <a:pt x="2987" y="772"/>
                    <a:pt x="2836" y="766"/>
                    <a:pt x="2687" y="751"/>
                  </a:cubicBezTo>
                  <a:lnTo>
                    <a:pt x="2687" y="751"/>
                  </a:lnTo>
                  <a:cubicBezTo>
                    <a:pt x="2687" y="753"/>
                    <a:pt x="3582" y="3172"/>
                    <a:pt x="3582" y="3172"/>
                  </a:cubicBezTo>
                  <a:lnTo>
                    <a:pt x="2866" y="3172"/>
                  </a:lnTo>
                  <a:cubicBezTo>
                    <a:pt x="2658" y="3172"/>
                    <a:pt x="2471" y="3042"/>
                    <a:pt x="2399" y="2846"/>
                  </a:cubicBezTo>
                  <a:lnTo>
                    <a:pt x="2171" y="2227"/>
                  </a:lnTo>
                  <a:cubicBezTo>
                    <a:pt x="2171" y="2227"/>
                    <a:pt x="1540" y="516"/>
                    <a:pt x="1534" y="504"/>
                  </a:cubicBezTo>
                  <a:cubicBezTo>
                    <a:pt x="1171" y="377"/>
                    <a:pt x="823" y="209"/>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6"/>
          <p:cNvGrpSpPr/>
          <p:nvPr/>
        </p:nvGrpSpPr>
        <p:grpSpPr>
          <a:xfrm>
            <a:off x="4042325" y="1569500"/>
            <a:ext cx="340175" cy="315275"/>
            <a:chOff x="4042325" y="1569500"/>
            <a:chExt cx="340175" cy="315275"/>
          </a:xfrm>
        </p:grpSpPr>
        <p:sp>
          <p:nvSpPr>
            <p:cNvPr id="1139" name="Google Shape;1139;p66"/>
            <p:cNvSpPr/>
            <p:nvPr/>
          </p:nvSpPr>
          <p:spPr>
            <a:xfrm>
              <a:off x="4202175" y="1636750"/>
              <a:ext cx="35975" cy="24925"/>
            </a:xfrm>
            <a:custGeom>
              <a:avLst/>
              <a:gdLst/>
              <a:ahLst/>
              <a:cxnLst/>
              <a:rect l="l" t="t" r="r" b="b"/>
              <a:pathLst>
                <a:path w="1439" h="997" extrusionOk="0">
                  <a:moveTo>
                    <a:pt x="1336" y="0"/>
                  </a:moveTo>
                  <a:cubicBezTo>
                    <a:pt x="705" y="0"/>
                    <a:pt x="172" y="420"/>
                    <a:pt x="0" y="997"/>
                  </a:cubicBezTo>
                  <a:lnTo>
                    <a:pt x="974" y="997"/>
                  </a:lnTo>
                  <a:cubicBezTo>
                    <a:pt x="1043" y="622"/>
                    <a:pt x="1206" y="283"/>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6"/>
            <p:cNvSpPr/>
            <p:nvPr/>
          </p:nvSpPr>
          <p:spPr>
            <a:xfrm>
              <a:off x="4042325" y="1726375"/>
              <a:ext cx="82275" cy="24925"/>
            </a:xfrm>
            <a:custGeom>
              <a:avLst/>
              <a:gdLst/>
              <a:ahLst/>
              <a:cxnLst/>
              <a:rect l="l" t="t" r="r" b="b"/>
              <a:pathLst>
                <a:path w="3291" h="997" extrusionOk="0">
                  <a:moveTo>
                    <a:pt x="1338" y="0"/>
                  </a:moveTo>
                  <a:cubicBezTo>
                    <a:pt x="707" y="0"/>
                    <a:pt x="172" y="421"/>
                    <a:pt x="0" y="996"/>
                  </a:cubicBezTo>
                  <a:lnTo>
                    <a:pt x="2826" y="996"/>
                  </a:lnTo>
                  <a:cubicBezTo>
                    <a:pt x="2895" y="624"/>
                    <a:pt x="3059" y="282"/>
                    <a:pt x="3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6"/>
            <p:cNvSpPr/>
            <p:nvPr/>
          </p:nvSpPr>
          <p:spPr>
            <a:xfrm>
              <a:off x="4190975" y="1570400"/>
              <a:ext cx="191525" cy="225725"/>
            </a:xfrm>
            <a:custGeom>
              <a:avLst/>
              <a:gdLst/>
              <a:ahLst/>
              <a:cxnLst/>
              <a:rect l="l" t="t" r="r" b="b"/>
              <a:pathLst>
                <a:path w="7661" h="9029" extrusionOk="0">
                  <a:moveTo>
                    <a:pt x="5867" y="1"/>
                  </a:moveTo>
                  <a:cubicBezTo>
                    <a:pt x="4913" y="168"/>
                    <a:pt x="4161" y="929"/>
                    <a:pt x="4006" y="1888"/>
                  </a:cubicBezTo>
                  <a:cubicBezTo>
                    <a:pt x="5506" y="2096"/>
                    <a:pt x="6664" y="3388"/>
                    <a:pt x="6664" y="4944"/>
                  </a:cubicBezTo>
                  <a:cubicBezTo>
                    <a:pt x="6664" y="6647"/>
                    <a:pt x="5280" y="8032"/>
                    <a:pt x="3577" y="8032"/>
                  </a:cubicBezTo>
                  <a:lnTo>
                    <a:pt x="0" y="8032"/>
                  </a:lnTo>
                  <a:cubicBezTo>
                    <a:pt x="172" y="8607"/>
                    <a:pt x="705" y="9029"/>
                    <a:pt x="1336" y="9029"/>
                  </a:cubicBezTo>
                  <a:lnTo>
                    <a:pt x="3577" y="9029"/>
                  </a:lnTo>
                  <a:cubicBezTo>
                    <a:pt x="5828" y="9029"/>
                    <a:pt x="7660" y="7196"/>
                    <a:pt x="7660" y="4944"/>
                  </a:cubicBezTo>
                  <a:lnTo>
                    <a:pt x="7660" y="2617"/>
                  </a:lnTo>
                  <a:cubicBezTo>
                    <a:pt x="6641" y="2429"/>
                    <a:pt x="5867" y="1534"/>
                    <a:pt x="5867" y="463"/>
                  </a:cubicBezTo>
                  <a:lnTo>
                    <a:pt x="58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6"/>
            <p:cNvSpPr/>
            <p:nvPr/>
          </p:nvSpPr>
          <p:spPr>
            <a:xfrm>
              <a:off x="4134925" y="1681575"/>
              <a:ext cx="58450" cy="24900"/>
            </a:xfrm>
            <a:custGeom>
              <a:avLst/>
              <a:gdLst/>
              <a:ahLst/>
              <a:cxnLst/>
              <a:rect l="l" t="t" r="r" b="b"/>
              <a:pathLst>
                <a:path w="2338" h="996" extrusionOk="0">
                  <a:moveTo>
                    <a:pt x="1336" y="0"/>
                  </a:moveTo>
                  <a:cubicBezTo>
                    <a:pt x="705" y="0"/>
                    <a:pt x="173" y="420"/>
                    <a:pt x="1" y="995"/>
                  </a:cubicBezTo>
                  <a:lnTo>
                    <a:pt x="1871" y="995"/>
                  </a:lnTo>
                  <a:cubicBezTo>
                    <a:pt x="1939" y="622"/>
                    <a:pt x="2103" y="281"/>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6"/>
            <p:cNvSpPr/>
            <p:nvPr/>
          </p:nvSpPr>
          <p:spPr>
            <a:xfrm>
              <a:off x="4133425" y="1726375"/>
              <a:ext cx="94700" cy="24925"/>
            </a:xfrm>
            <a:custGeom>
              <a:avLst/>
              <a:gdLst/>
              <a:ahLst/>
              <a:cxnLst/>
              <a:rect l="l" t="t" r="r" b="b"/>
              <a:pathLst>
                <a:path w="3788" h="997" extrusionOk="0">
                  <a:moveTo>
                    <a:pt x="1336" y="0"/>
                  </a:moveTo>
                  <a:cubicBezTo>
                    <a:pt x="707" y="0"/>
                    <a:pt x="172" y="421"/>
                    <a:pt x="0" y="996"/>
                  </a:cubicBezTo>
                  <a:lnTo>
                    <a:pt x="3787" y="996"/>
                  </a:lnTo>
                  <a:cubicBezTo>
                    <a:pt x="3722" y="842"/>
                    <a:pt x="3688" y="675"/>
                    <a:pt x="3688" y="498"/>
                  </a:cubicBezTo>
                  <a:cubicBezTo>
                    <a:pt x="3688" y="322"/>
                    <a:pt x="3722" y="154"/>
                    <a:pt x="3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6"/>
            <p:cNvSpPr/>
            <p:nvPr/>
          </p:nvSpPr>
          <p:spPr>
            <a:xfrm>
              <a:off x="4202175" y="1636750"/>
              <a:ext cx="135500" cy="69725"/>
            </a:xfrm>
            <a:custGeom>
              <a:avLst/>
              <a:gdLst/>
              <a:ahLst/>
              <a:cxnLst/>
              <a:rect l="l" t="t" r="r" b="b"/>
              <a:pathLst>
                <a:path w="5420" h="2789" extrusionOk="0">
                  <a:moveTo>
                    <a:pt x="3128" y="0"/>
                  </a:moveTo>
                  <a:cubicBezTo>
                    <a:pt x="2360" y="0"/>
                    <a:pt x="1735" y="625"/>
                    <a:pt x="1735" y="1395"/>
                  </a:cubicBezTo>
                  <a:lnTo>
                    <a:pt x="1735" y="1793"/>
                  </a:lnTo>
                  <a:lnTo>
                    <a:pt x="1336" y="1793"/>
                  </a:lnTo>
                  <a:cubicBezTo>
                    <a:pt x="705" y="1793"/>
                    <a:pt x="171" y="2213"/>
                    <a:pt x="0" y="2788"/>
                  </a:cubicBezTo>
                  <a:lnTo>
                    <a:pt x="4921" y="2788"/>
                  </a:lnTo>
                  <a:cubicBezTo>
                    <a:pt x="5196" y="2788"/>
                    <a:pt x="5419" y="2565"/>
                    <a:pt x="5419" y="2292"/>
                  </a:cubicBezTo>
                  <a:cubicBezTo>
                    <a:pt x="5419" y="1028"/>
                    <a:pt x="4391" y="0"/>
                    <a:pt x="3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6"/>
            <p:cNvSpPr/>
            <p:nvPr/>
          </p:nvSpPr>
          <p:spPr>
            <a:xfrm>
              <a:off x="4357575" y="1569500"/>
              <a:ext cx="24925" cy="45875"/>
            </a:xfrm>
            <a:custGeom>
              <a:avLst/>
              <a:gdLst/>
              <a:ahLst/>
              <a:cxnLst/>
              <a:rect l="l" t="t" r="r" b="b"/>
              <a:pathLst>
                <a:path w="997" h="1835" extrusionOk="0">
                  <a:moveTo>
                    <a:pt x="0" y="1"/>
                  </a:moveTo>
                  <a:lnTo>
                    <a:pt x="0" y="499"/>
                  </a:lnTo>
                  <a:cubicBezTo>
                    <a:pt x="0" y="1130"/>
                    <a:pt x="421" y="1662"/>
                    <a:pt x="996" y="1834"/>
                  </a:cubicBezTo>
                  <a:lnTo>
                    <a:pt x="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6"/>
            <p:cNvSpPr/>
            <p:nvPr/>
          </p:nvSpPr>
          <p:spPr>
            <a:xfrm>
              <a:off x="4245525" y="1726300"/>
              <a:ext cx="82150" cy="25000"/>
            </a:xfrm>
            <a:custGeom>
              <a:avLst/>
              <a:gdLst/>
              <a:ahLst/>
              <a:cxnLst/>
              <a:rect l="l" t="t" r="r" b="b"/>
              <a:pathLst>
                <a:path w="3286" h="1000" extrusionOk="0">
                  <a:moveTo>
                    <a:pt x="3285" y="0"/>
                  </a:moveTo>
                  <a:lnTo>
                    <a:pt x="3285" y="0"/>
                  </a:lnTo>
                  <a:cubicBezTo>
                    <a:pt x="3253" y="3"/>
                    <a:pt x="3220" y="5"/>
                    <a:pt x="3187" y="5"/>
                  </a:cubicBezTo>
                  <a:lnTo>
                    <a:pt x="499" y="5"/>
                  </a:lnTo>
                  <a:cubicBezTo>
                    <a:pt x="224" y="5"/>
                    <a:pt x="1" y="228"/>
                    <a:pt x="1" y="501"/>
                  </a:cubicBezTo>
                  <a:cubicBezTo>
                    <a:pt x="1" y="776"/>
                    <a:pt x="224" y="999"/>
                    <a:pt x="499" y="999"/>
                  </a:cubicBezTo>
                  <a:lnTo>
                    <a:pt x="1395" y="999"/>
                  </a:lnTo>
                  <a:cubicBezTo>
                    <a:pt x="2179" y="999"/>
                    <a:pt x="2873" y="604"/>
                    <a:pt x="3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6"/>
            <p:cNvSpPr/>
            <p:nvPr/>
          </p:nvSpPr>
          <p:spPr>
            <a:xfrm>
              <a:off x="4201950" y="1815225"/>
              <a:ext cx="168100" cy="69550"/>
            </a:xfrm>
            <a:custGeom>
              <a:avLst/>
              <a:gdLst/>
              <a:ahLst/>
              <a:cxnLst/>
              <a:rect l="l" t="t" r="r" b="b"/>
              <a:pathLst>
                <a:path w="6724" h="2782" extrusionOk="0">
                  <a:moveTo>
                    <a:pt x="3698" y="1"/>
                  </a:moveTo>
                  <a:cubicBezTo>
                    <a:pt x="3514" y="22"/>
                    <a:pt x="3327" y="33"/>
                    <a:pt x="3138" y="33"/>
                  </a:cubicBezTo>
                  <a:lnTo>
                    <a:pt x="2861" y="33"/>
                  </a:lnTo>
                  <a:lnTo>
                    <a:pt x="3582" y="1984"/>
                  </a:lnTo>
                  <a:lnTo>
                    <a:pt x="2867" y="1984"/>
                  </a:lnTo>
                  <a:cubicBezTo>
                    <a:pt x="2658" y="1984"/>
                    <a:pt x="2471" y="1853"/>
                    <a:pt x="2399" y="1658"/>
                  </a:cubicBezTo>
                  <a:lnTo>
                    <a:pt x="1799" y="33"/>
                  </a:lnTo>
                  <a:lnTo>
                    <a:pt x="950" y="33"/>
                  </a:lnTo>
                  <a:lnTo>
                    <a:pt x="1422" y="1314"/>
                  </a:lnTo>
                  <a:cubicBezTo>
                    <a:pt x="1479" y="1470"/>
                    <a:pt x="1458" y="1636"/>
                    <a:pt x="1363" y="1771"/>
                  </a:cubicBezTo>
                  <a:cubicBezTo>
                    <a:pt x="1270" y="1907"/>
                    <a:pt x="1120" y="1984"/>
                    <a:pt x="956" y="1984"/>
                  </a:cubicBezTo>
                  <a:lnTo>
                    <a:pt x="0" y="1984"/>
                  </a:lnTo>
                  <a:lnTo>
                    <a:pt x="0" y="2781"/>
                  </a:lnTo>
                  <a:lnTo>
                    <a:pt x="956" y="2781"/>
                  </a:lnTo>
                  <a:cubicBezTo>
                    <a:pt x="1321" y="2781"/>
                    <a:pt x="1667" y="2626"/>
                    <a:pt x="1911" y="2360"/>
                  </a:cubicBezTo>
                  <a:cubicBezTo>
                    <a:pt x="2153" y="2623"/>
                    <a:pt x="2497" y="2781"/>
                    <a:pt x="2867" y="2781"/>
                  </a:cubicBezTo>
                  <a:lnTo>
                    <a:pt x="6723" y="2781"/>
                  </a:lnTo>
                  <a:lnTo>
                    <a:pt x="6723" y="1984"/>
                  </a:lnTo>
                  <a:lnTo>
                    <a:pt x="4778" y="1984"/>
                  </a:lnTo>
                  <a:cubicBezTo>
                    <a:pt x="4569" y="1984"/>
                    <a:pt x="4382" y="1853"/>
                    <a:pt x="4310" y="1658"/>
                  </a:cubicBezTo>
                  <a:lnTo>
                    <a:pt x="3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66"/>
          <p:cNvGrpSpPr/>
          <p:nvPr/>
        </p:nvGrpSpPr>
        <p:grpSpPr>
          <a:xfrm>
            <a:off x="3284325" y="1569500"/>
            <a:ext cx="340150" cy="315275"/>
            <a:chOff x="3284325" y="1569500"/>
            <a:chExt cx="340150" cy="315275"/>
          </a:xfrm>
        </p:grpSpPr>
        <p:sp>
          <p:nvSpPr>
            <p:cNvPr id="1149" name="Google Shape;1149;p66"/>
            <p:cNvSpPr/>
            <p:nvPr/>
          </p:nvSpPr>
          <p:spPr>
            <a:xfrm>
              <a:off x="3432925" y="1569500"/>
              <a:ext cx="191550" cy="226625"/>
            </a:xfrm>
            <a:custGeom>
              <a:avLst/>
              <a:gdLst/>
              <a:ahLst/>
              <a:cxnLst/>
              <a:rect l="l" t="t" r="r" b="b"/>
              <a:pathLst>
                <a:path w="7662" h="9065" extrusionOk="0">
                  <a:moveTo>
                    <a:pt x="6266" y="1"/>
                  </a:moveTo>
                  <a:cubicBezTo>
                    <a:pt x="5130" y="1"/>
                    <a:pt x="4183" y="835"/>
                    <a:pt x="4007" y="1924"/>
                  </a:cubicBezTo>
                  <a:cubicBezTo>
                    <a:pt x="5507" y="2132"/>
                    <a:pt x="6665" y="3424"/>
                    <a:pt x="6665" y="4980"/>
                  </a:cubicBezTo>
                  <a:cubicBezTo>
                    <a:pt x="6665" y="6684"/>
                    <a:pt x="5281" y="8068"/>
                    <a:pt x="3578" y="8068"/>
                  </a:cubicBezTo>
                  <a:lnTo>
                    <a:pt x="1" y="8068"/>
                  </a:lnTo>
                  <a:cubicBezTo>
                    <a:pt x="173" y="8643"/>
                    <a:pt x="706" y="9065"/>
                    <a:pt x="1337" y="9065"/>
                  </a:cubicBezTo>
                  <a:lnTo>
                    <a:pt x="3578" y="9065"/>
                  </a:lnTo>
                  <a:cubicBezTo>
                    <a:pt x="5830" y="9065"/>
                    <a:pt x="7661" y="7232"/>
                    <a:pt x="7661" y="4980"/>
                  </a:cubicBezTo>
                  <a:lnTo>
                    <a:pt x="7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6"/>
            <p:cNvSpPr/>
            <p:nvPr/>
          </p:nvSpPr>
          <p:spPr>
            <a:xfrm>
              <a:off x="3284325" y="1726375"/>
              <a:ext cx="195850" cy="24925"/>
            </a:xfrm>
            <a:custGeom>
              <a:avLst/>
              <a:gdLst/>
              <a:ahLst/>
              <a:cxnLst/>
              <a:rect l="l" t="t" r="r" b="b"/>
              <a:pathLst>
                <a:path w="7834" h="997" extrusionOk="0">
                  <a:moveTo>
                    <a:pt x="1337" y="0"/>
                  </a:moveTo>
                  <a:cubicBezTo>
                    <a:pt x="706" y="0"/>
                    <a:pt x="171" y="421"/>
                    <a:pt x="1" y="996"/>
                  </a:cubicBezTo>
                  <a:lnTo>
                    <a:pt x="7833" y="996"/>
                  </a:lnTo>
                  <a:cubicBezTo>
                    <a:pt x="7599" y="714"/>
                    <a:pt x="7436" y="375"/>
                    <a:pt x="7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3364250" y="1636750"/>
              <a:ext cx="215375" cy="114550"/>
            </a:xfrm>
            <a:custGeom>
              <a:avLst/>
              <a:gdLst/>
              <a:ahLst/>
              <a:cxnLst/>
              <a:rect l="l" t="t" r="r" b="b"/>
              <a:pathLst>
                <a:path w="8615" h="4582" extrusionOk="0">
                  <a:moveTo>
                    <a:pt x="4532" y="0"/>
                  </a:moveTo>
                  <a:cubicBezTo>
                    <a:pt x="3764" y="0"/>
                    <a:pt x="3137" y="625"/>
                    <a:pt x="3137" y="1395"/>
                  </a:cubicBezTo>
                  <a:lnTo>
                    <a:pt x="3137" y="1793"/>
                  </a:lnTo>
                  <a:lnTo>
                    <a:pt x="1336" y="1793"/>
                  </a:lnTo>
                  <a:cubicBezTo>
                    <a:pt x="706" y="1793"/>
                    <a:pt x="173" y="2213"/>
                    <a:pt x="1" y="2788"/>
                  </a:cubicBezTo>
                  <a:lnTo>
                    <a:pt x="4930" y="2788"/>
                  </a:lnTo>
                  <a:lnTo>
                    <a:pt x="4930" y="3187"/>
                  </a:lnTo>
                  <a:cubicBezTo>
                    <a:pt x="4930" y="3956"/>
                    <a:pt x="5557" y="4581"/>
                    <a:pt x="6325" y="4581"/>
                  </a:cubicBezTo>
                  <a:cubicBezTo>
                    <a:pt x="7588" y="4581"/>
                    <a:pt x="8615" y="3553"/>
                    <a:pt x="8615" y="2292"/>
                  </a:cubicBezTo>
                  <a:cubicBezTo>
                    <a:pt x="8615" y="1028"/>
                    <a:pt x="7588" y="0"/>
                    <a:pt x="6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3443925" y="1815225"/>
              <a:ext cx="168075" cy="69550"/>
            </a:xfrm>
            <a:custGeom>
              <a:avLst/>
              <a:gdLst/>
              <a:ahLst/>
              <a:cxnLst/>
              <a:rect l="l" t="t" r="r" b="b"/>
              <a:pathLst>
                <a:path w="6723" h="2782" extrusionOk="0">
                  <a:moveTo>
                    <a:pt x="3698" y="1"/>
                  </a:moveTo>
                  <a:cubicBezTo>
                    <a:pt x="3514" y="22"/>
                    <a:pt x="3327" y="33"/>
                    <a:pt x="3138" y="33"/>
                  </a:cubicBezTo>
                  <a:lnTo>
                    <a:pt x="2860" y="33"/>
                  </a:lnTo>
                  <a:lnTo>
                    <a:pt x="3582" y="1984"/>
                  </a:lnTo>
                  <a:lnTo>
                    <a:pt x="2866" y="1984"/>
                  </a:lnTo>
                  <a:cubicBezTo>
                    <a:pt x="2658" y="1984"/>
                    <a:pt x="2471" y="1853"/>
                    <a:pt x="2398" y="1658"/>
                  </a:cubicBezTo>
                  <a:lnTo>
                    <a:pt x="1799" y="33"/>
                  </a:lnTo>
                  <a:lnTo>
                    <a:pt x="949" y="33"/>
                  </a:lnTo>
                  <a:lnTo>
                    <a:pt x="1422" y="1314"/>
                  </a:lnTo>
                  <a:cubicBezTo>
                    <a:pt x="1479" y="1470"/>
                    <a:pt x="1458" y="1636"/>
                    <a:pt x="1363" y="1771"/>
                  </a:cubicBezTo>
                  <a:cubicBezTo>
                    <a:pt x="1269" y="1907"/>
                    <a:pt x="1120" y="1984"/>
                    <a:pt x="955" y="1984"/>
                  </a:cubicBezTo>
                  <a:lnTo>
                    <a:pt x="0" y="1984"/>
                  </a:lnTo>
                  <a:lnTo>
                    <a:pt x="0" y="2781"/>
                  </a:lnTo>
                  <a:lnTo>
                    <a:pt x="955" y="2781"/>
                  </a:lnTo>
                  <a:cubicBezTo>
                    <a:pt x="1321" y="2781"/>
                    <a:pt x="1668" y="2626"/>
                    <a:pt x="1911" y="2360"/>
                  </a:cubicBezTo>
                  <a:cubicBezTo>
                    <a:pt x="2152" y="2623"/>
                    <a:pt x="2497" y="2781"/>
                    <a:pt x="2866" y="2781"/>
                  </a:cubicBezTo>
                  <a:lnTo>
                    <a:pt x="6723" y="2781"/>
                  </a:lnTo>
                  <a:lnTo>
                    <a:pt x="6723" y="1984"/>
                  </a:lnTo>
                  <a:lnTo>
                    <a:pt x="4777" y="1984"/>
                  </a:lnTo>
                  <a:cubicBezTo>
                    <a:pt x="4569" y="1984"/>
                    <a:pt x="4382" y="1853"/>
                    <a:pt x="4309" y="1658"/>
                  </a:cubicBezTo>
                  <a:lnTo>
                    <a:pt x="3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66"/>
          <p:cNvGrpSpPr/>
          <p:nvPr/>
        </p:nvGrpSpPr>
        <p:grpSpPr>
          <a:xfrm>
            <a:off x="2536150" y="1569475"/>
            <a:ext cx="318650" cy="340150"/>
            <a:chOff x="2536150" y="1569475"/>
            <a:chExt cx="318650" cy="340150"/>
          </a:xfrm>
        </p:grpSpPr>
        <p:sp>
          <p:nvSpPr>
            <p:cNvPr id="1154" name="Google Shape;1154;p66"/>
            <p:cNvSpPr/>
            <p:nvPr/>
          </p:nvSpPr>
          <p:spPr>
            <a:xfrm>
              <a:off x="2725025" y="1612675"/>
              <a:ext cx="23600" cy="19950"/>
            </a:xfrm>
            <a:custGeom>
              <a:avLst/>
              <a:gdLst/>
              <a:ahLst/>
              <a:cxnLst/>
              <a:rect l="l" t="t" r="r" b="b"/>
              <a:pathLst>
                <a:path w="944" h="798" extrusionOk="0">
                  <a:moveTo>
                    <a:pt x="0" y="0"/>
                  </a:moveTo>
                  <a:lnTo>
                    <a:pt x="0" y="797"/>
                  </a:lnTo>
                  <a:lnTo>
                    <a:pt x="783" y="797"/>
                  </a:lnTo>
                  <a:lnTo>
                    <a:pt x="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6"/>
            <p:cNvSpPr/>
            <p:nvPr/>
          </p:nvSpPr>
          <p:spPr>
            <a:xfrm>
              <a:off x="2760450" y="1632600"/>
              <a:ext cx="29275" cy="22775"/>
            </a:xfrm>
            <a:custGeom>
              <a:avLst/>
              <a:gdLst/>
              <a:ahLst/>
              <a:cxnLst/>
              <a:rect l="l" t="t" r="r" b="b"/>
              <a:pathLst>
                <a:path w="1171" h="911" extrusionOk="0">
                  <a:moveTo>
                    <a:pt x="180" y="0"/>
                  </a:moveTo>
                  <a:lnTo>
                    <a:pt x="0" y="910"/>
                  </a:lnTo>
                  <a:cubicBezTo>
                    <a:pt x="548" y="883"/>
                    <a:pt x="1007" y="501"/>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6"/>
            <p:cNvSpPr/>
            <p:nvPr/>
          </p:nvSpPr>
          <p:spPr>
            <a:xfrm>
              <a:off x="2675175" y="1569475"/>
              <a:ext cx="179625" cy="255300"/>
            </a:xfrm>
            <a:custGeom>
              <a:avLst/>
              <a:gdLst/>
              <a:ahLst/>
              <a:cxnLst/>
              <a:rect l="l" t="t" r="r" b="b"/>
              <a:pathLst>
                <a:path w="7185" h="10212" extrusionOk="0">
                  <a:moveTo>
                    <a:pt x="4097" y="0"/>
                  </a:moveTo>
                  <a:lnTo>
                    <a:pt x="3751" y="1728"/>
                  </a:lnTo>
                  <a:lnTo>
                    <a:pt x="5442" y="1728"/>
                  </a:lnTo>
                  <a:lnTo>
                    <a:pt x="5442" y="2127"/>
                  </a:lnTo>
                  <a:cubicBezTo>
                    <a:pt x="5442" y="2776"/>
                    <a:pt x="5144" y="3372"/>
                    <a:pt x="4679" y="3755"/>
                  </a:cubicBezTo>
                  <a:cubicBezTo>
                    <a:pt x="5633" y="4241"/>
                    <a:pt x="6288" y="5233"/>
                    <a:pt x="6288" y="6376"/>
                  </a:cubicBezTo>
                  <a:cubicBezTo>
                    <a:pt x="6288" y="7997"/>
                    <a:pt x="4969" y="9315"/>
                    <a:pt x="3349" y="9315"/>
                  </a:cubicBezTo>
                  <a:lnTo>
                    <a:pt x="0" y="9315"/>
                  </a:lnTo>
                  <a:cubicBezTo>
                    <a:pt x="168" y="9835"/>
                    <a:pt x="657" y="10211"/>
                    <a:pt x="1232" y="10211"/>
                  </a:cubicBezTo>
                  <a:lnTo>
                    <a:pt x="3349" y="10211"/>
                  </a:lnTo>
                  <a:cubicBezTo>
                    <a:pt x="5464" y="10211"/>
                    <a:pt x="7185" y="8490"/>
                    <a:pt x="7185" y="6376"/>
                  </a:cubicBezTo>
                  <a:lnTo>
                    <a:pt x="7185" y="3398"/>
                  </a:lnTo>
                  <a:cubicBezTo>
                    <a:pt x="7185" y="1624"/>
                    <a:pt x="5826" y="163"/>
                    <a:pt x="4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6"/>
            <p:cNvSpPr/>
            <p:nvPr/>
          </p:nvSpPr>
          <p:spPr>
            <a:xfrm>
              <a:off x="2536150" y="1760000"/>
              <a:ext cx="181725" cy="22425"/>
            </a:xfrm>
            <a:custGeom>
              <a:avLst/>
              <a:gdLst/>
              <a:ahLst/>
              <a:cxnLst/>
              <a:rect l="l" t="t" r="r" b="b"/>
              <a:pathLst>
                <a:path w="7269" h="897" extrusionOk="0">
                  <a:moveTo>
                    <a:pt x="1232" y="0"/>
                  </a:moveTo>
                  <a:cubicBezTo>
                    <a:pt x="657" y="0"/>
                    <a:pt x="168" y="377"/>
                    <a:pt x="0" y="897"/>
                  </a:cubicBezTo>
                  <a:lnTo>
                    <a:pt x="7268" y="897"/>
                  </a:lnTo>
                  <a:cubicBezTo>
                    <a:pt x="7064" y="640"/>
                    <a:pt x="6921" y="334"/>
                    <a:pt x="6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6"/>
            <p:cNvSpPr/>
            <p:nvPr/>
          </p:nvSpPr>
          <p:spPr>
            <a:xfrm>
              <a:off x="2611650" y="1675300"/>
              <a:ext cx="200775" cy="107125"/>
            </a:xfrm>
            <a:custGeom>
              <a:avLst/>
              <a:gdLst/>
              <a:ahLst/>
              <a:cxnLst/>
              <a:rect l="l" t="t" r="r" b="b"/>
              <a:pathLst>
                <a:path w="8031" h="4285" extrusionOk="0">
                  <a:moveTo>
                    <a:pt x="4195" y="1"/>
                  </a:moveTo>
                  <a:cubicBezTo>
                    <a:pt x="3481" y="1"/>
                    <a:pt x="2902" y="582"/>
                    <a:pt x="2902" y="1296"/>
                  </a:cubicBezTo>
                  <a:lnTo>
                    <a:pt x="2902" y="1694"/>
                  </a:lnTo>
                  <a:lnTo>
                    <a:pt x="1232" y="1694"/>
                  </a:lnTo>
                  <a:cubicBezTo>
                    <a:pt x="657" y="1694"/>
                    <a:pt x="168" y="2072"/>
                    <a:pt x="1" y="2591"/>
                  </a:cubicBezTo>
                  <a:lnTo>
                    <a:pt x="4595" y="2591"/>
                  </a:lnTo>
                  <a:lnTo>
                    <a:pt x="4595" y="2990"/>
                  </a:lnTo>
                  <a:cubicBezTo>
                    <a:pt x="4595" y="3704"/>
                    <a:pt x="5175" y="4285"/>
                    <a:pt x="5890" y="4285"/>
                  </a:cubicBezTo>
                  <a:cubicBezTo>
                    <a:pt x="7071" y="4285"/>
                    <a:pt x="8031" y="3325"/>
                    <a:pt x="8031" y="2143"/>
                  </a:cubicBezTo>
                  <a:cubicBezTo>
                    <a:pt x="8031" y="962"/>
                    <a:pt x="7071" y="1"/>
                    <a:pt x="5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2684775" y="1843825"/>
              <a:ext cx="158825" cy="65800"/>
            </a:xfrm>
            <a:custGeom>
              <a:avLst/>
              <a:gdLst/>
              <a:ahLst/>
              <a:cxnLst/>
              <a:rect l="l" t="t" r="r" b="b"/>
              <a:pathLst>
                <a:path w="6353" h="2632" extrusionOk="0">
                  <a:moveTo>
                    <a:pt x="3525" y="1"/>
                  </a:moveTo>
                  <a:cubicBezTo>
                    <a:pt x="3341" y="22"/>
                    <a:pt x="3154" y="34"/>
                    <a:pt x="2965" y="34"/>
                  </a:cubicBezTo>
                  <a:lnTo>
                    <a:pt x="2688" y="34"/>
                  </a:lnTo>
                  <a:lnTo>
                    <a:pt x="3352" y="1835"/>
                  </a:lnTo>
                  <a:lnTo>
                    <a:pt x="2709" y="1835"/>
                  </a:lnTo>
                  <a:cubicBezTo>
                    <a:pt x="2522" y="1835"/>
                    <a:pt x="2353" y="1717"/>
                    <a:pt x="2288" y="1541"/>
                  </a:cubicBezTo>
                  <a:lnTo>
                    <a:pt x="1732" y="34"/>
                  </a:lnTo>
                  <a:lnTo>
                    <a:pt x="882" y="34"/>
                  </a:lnTo>
                  <a:lnTo>
                    <a:pt x="1323" y="1231"/>
                  </a:lnTo>
                  <a:cubicBezTo>
                    <a:pt x="1375" y="1370"/>
                    <a:pt x="1355" y="1521"/>
                    <a:pt x="1270" y="1642"/>
                  </a:cubicBezTo>
                  <a:cubicBezTo>
                    <a:pt x="1186" y="1764"/>
                    <a:pt x="1052" y="1833"/>
                    <a:pt x="904" y="1833"/>
                  </a:cubicBezTo>
                  <a:lnTo>
                    <a:pt x="1" y="1833"/>
                  </a:lnTo>
                  <a:lnTo>
                    <a:pt x="1" y="2632"/>
                  </a:lnTo>
                  <a:lnTo>
                    <a:pt x="904" y="2632"/>
                  </a:lnTo>
                  <a:cubicBezTo>
                    <a:pt x="1246" y="2632"/>
                    <a:pt x="1572" y="2489"/>
                    <a:pt x="1806" y="2242"/>
                  </a:cubicBezTo>
                  <a:cubicBezTo>
                    <a:pt x="2037" y="2485"/>
                    <a:pt x="2362" y="2632"/>
                    <a:pt x="2709" y="2632"/>
                  </a:cubicBezTo>
                  <a:lnTo>
                    <a:pt x="6353" y="2632"/>
                  </a:lnTo>
                  <a:lnTo>
                    <a:pt x="6353" y="1833"/>
                  </a:lnTo>
                  <a:lnTo>
                    <a:pt x="4514" y="1833"/>
                  </a:lnTo>
                  <a:cubicBezTo>
                    <a:pt x="4327" y="1833"/>
                    <a:pt x="4158" y="1716"/>
                    <a:pt x="4093" y="1541"/>
                  </a:cubicBez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66"/>
          <p:cNvGrpSpPr/>
          <p:nvPr/>
        </p:nvGrpSpPr>
        <p:grpSpPr>
          <a:xfrm>
            <a:off x="1768375" y="1569475"/>
            <a:ext cx="318675" cy="340150"/>
            <a:chOff x="1768375" y="1569475"/>
            <a:chExt cx="318675" cy="340150"/>
          </a:xfrm>
        </p:grpSpPr>
        <p:sp>
          <p:nvSpPr>
            <p:cNvPr id="1161" name="Google Shape;1161;p66"/>
            <p:cNvSpPr/>
            <p:nvPr/>
          </p:nvSpPr>
          <p:spPr>
            <a:xfrm>
              <a:off x="1810750" y="1760000"/>
              <a:ext cx="32100" cy="22425"/>
            </a:xfrm>
            <a:custGeom>
              <a:avLst/>
              <a:gdLst/>
              <a:ahLst/>
              <a:cxnLst/>
              <a:rect l="l" t="t" r="r" b="b"/>
              <a:pathLst>
                <a:path w="1284" h="897" extrusionOk="0">
                  <a:moveTo>
                    <a:pt x="1232" y="0"/>
                  </a:moveTo>
                  <a:cubicBezTo>
                    <a:pt x="657" y="0"/>
                    <a:pt x="168" y="377"/>
                    <a:pt x="1" y="897"/>
                  </a:cubicBezTo>
                  <a:lnTo>
                    <a:pt x="872" y="897"/>
                  </a:lnTo>
                  <a:cubicBezTo>
                    <a:pt x="937" y="563"/>
                    <a:pt x="1082" y="258"/>
                    <a:pt x="1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6"/>
            <p:cNvSpPr/>
            <p:nvPr/>
          </p:nvSpPr>
          <p:spPr>
            <a:xfrm>
              <a:off x="1853100" y="1760000"/>
              <a:ext cx="32100" cy="22425"/>
            </a:xfrm>
            <a:custGeom>
              <a:avLst/>
              <a:gdLst/>
              <a:ahLst/>
              <a:cxnLst/>
              <a:rect l="l" t="t" r="r" b="b"/>
              <a:pathLst>
                <a:path w="1284" h="897" extrusionOk="0">
                  <a:moveTo>
                    <a:pt x="1232" y="0"/>
                  </a:moveTo>
                  <a:cubicBezTo>
                    <a:pt x="657" y="0"/>
                    <a:pt x="168" y="377"/>
                    <a:pt x="0" y="897"/>
                  </a:cubicBezTo>
                  <a:lnTo>
                    <a:pt x="871" y="897"/>
                  </a:lnTo>
                  <a:cubicBezTo>
                    <a:pt x="936" y="563"/>
                    <a:pt x="1081" y="258"/>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6"/>
            <p:cNvSpPr/>
            <p:nvPr/>
          </p:nvSpPr>
          <p:spPr>
            <a:xfrm>
              <a:off x="1895425" y="1760000"/>
              <a:ext cx="54725" cy="22425"/>
            </a:xfrm>
            <a:custGeom>
              <a:avLst/>
              <a:gdLst/>
              <a:ahLst/>
              <a:cxnLst/>
              <a:rect l="l" t="t" r="r" b="b"/>
              <a:pathLst>
                <a:path w="2189" h="897" extrusionOk="0">
                  <a:moveTo>
                    <a:pt x="1233" y="0"/>
                  </a:moveTo>
                  <a:cubicBezTo>
                    <a:pt x="658" y="0"/>
                    <a:pt x="168" y="377"/>
                    <a:pt x="1" y="897"/>
                  </a:cubicBezTo>
                  <a:lnTo>
                    <a:pt x="2188" y="897"/>
                  </a:lnTo>
                  <a:cubicBezTo>
                    <a:pt x="1984" y="640"/>
                    <a:pt x="1839" y="334"/>
                    <a:pt x="1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6"/>
            <p:cNvSpPr/>
            <p:nvPr/>
          </p:nvSpPr>
          <p:spPr>
            <a:xfrm>
              <a:off x="1768375" y="1760000"/>
              <a:ext cx="32150" cy="22425"/>
            </a:xfrm>
            <a:custGeom>
              <a:avLst/>
              <a:gdLst/>
              <a:ahLst/>
              <a:cxnLst/>
              <a:rect l="l" t="t" r="r" b="b"/>
              <a:pathLst>
                <a:path w="1286" h="897" extrusionOk="0">
                  <a:moveTo>
                    <a:pt x="1234" y="0"/>
                  </a:moveTo>
                  <a:cubicBezTo>
                    <a:pt x="659" y="0"/>
                    <a:pt x="170" y="377"/>
                    <a:pt x="1" y="897"/>
                  </a:cubicBezTo>
                  <a:lnTo>
                    <a:pt x="873" y="897"/>
                  </a:lnTo>
                  <a:cubicBezTo>
                    <a:pt x="938" y="563"/>
                    <a:pt x="1083" y="258"/>
                    <a:pt x="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6"/>
            <p:cNvSpPr/>
            <p:nvPr/>
          </p:nvSpPr>
          <p:spPr>
            <a:xfrm>
              <a:off x="1843925" y="1717650"/>
              <a:ext cx="63875" cy="22450"/>
            </a:xfrm>
            <a:custGeom>
              <a:avLst/>
              <a:gdLst/>
              <a:ahLst/>
              <a:cxnLst/>
              <a:rect l="l" t="t" r="r" b="b"/>
              <a:pathLst>
                <a:path w="2555" h="898" extrusionOk="0">
                  <a:moveTo>
                    <a:pt x="1232" y="0"/>
                  </a:moveTo>
                  <a:cubicBezTo>
                    <a:pt x="657" y="0"/>
                    <a:pt x="168" y="378"/>
                    <a:pt x="1" y="897"/>
                  </a:cubicBezTo>
                  <a:lnTo>
                    <a:pt x="2142" y="897"/>
                  </a:lnTo>
                  <a:cubicBezTo>
                    <a:pt x="2207" y="564"/>
                    <a:pt x="2351" y="257"/>
                    <a:pt x="2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6"/>
            <p:cNvSpPr/>
            <p:nvPr/>
          </p:nvSpPr>
          <p:spPr>
            <a:xfrm>
              <a:off x="1918000" y="1675300"/>
              <a:ext cx="32150" cy="22450"/>
            </a:xfrm>
            <a:custGeom>
              <a:avLst/>
              <a:gdLst/>
              <a:ahLst/>
              <a:cxnLst/>
              <a:rect l="l" t="t" r="r" b="b"/>
              <a:pathLst>
                <a:path w="1286" h="898" extrusionOk="0">
                  <a:moveTo>
                    <a:pt x="1232" y="1"/>
                  </a:moveTo>
                  <a:cubicBezTo>
                    <a:pt x="657" y="1"/>
                    <a:pt x="170" y="378"/>
                    <a:pt x="1" y="898"/>
                  </a:cubicBezTo>
                  <a:lnTo>
                    <a:pt x="873" y="898"/>
                  </a:lnTo>
                  <a:cubicBezTo>
                    <a:pt x="938" y="564"/>
                    <a:pt x="1081" y="258"/>
                    <a:pt x="1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6"/>
            <p:cNvSpPr/>
            <p:nvPr/>
          </p:nvSpPr>
          <p:spPr>
            <a:xfrm>
              <a:off x="1918000" y="1675300"/>
              <a:ext cx="126700" cy="107125"/>
            </a:xfrm>
            <a:custGeom>
              <a:avLst/>
              <a:gdLst/>
              <a:ahLst/>
              <a:cxnLst/>
              <a:rect l="l" t="t" r="r" b="b"/>
              <a:pathLst>
                <a:path w="5068" h="4285" extrusionOk="0">
                  <a:moveTo>
                    <a:pt x="2926" y="1"/>
                  </a:moveTo>
                  <a:cubicBezTo>
                    <a:pt x="2212" y="1"/>
                    <a:pt x="1631" y="582"/>
                    <a:pt x="1631" y="1296"/>
                  </a:cubicBezTo>
                  <a:lnTo>
                    <a:pt x="1631" y="1694"/>
                  </a:lnTo>
                  <a:lnTo>
                    <a:pt x="1232" y="1694"/>
                  </a:lnTo>
                  <a:cubicBezTo>
                    <a:pt x="657" y="1694"/>
                    <a:pt x="170" y="2072"/>
                    <a:pt x="1" y="2591"/>
                  </a:cubicBezTo>
                  <a:lnTo>
                    <a:pt x="1631" y="2591"/>
                  </a:lnTo>
                  <a:lnTo>
                    <a:pt x="1631" y="2990"/>
                  </a:lnTo>
                  <a:cubicBezTo>
                    <a:pt x="1631" y="3704"/>
                    <a:pt x="2212" y="4285"/>
                    <a:pt x="2926" y="4285"/>
                  </a:cubicBezTo>
                  <a:cubicBezTo>
                    <a:pt x="4108" y="4285"/>
                    <a:pt x="5068" y="3325"/>
                    <a:pt x="5068" y="2143"/>
                  </a:cubicBezTo>
                  <a:cubicBezTo>
                    <a:pt x="5068" y="962"/>
                    <a:pt x="4108" y="1"/>
                    <a:pt x="2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6"/>
            <p:cNvSpPr/>
            <p:nvPr/>
          </p:nvSpPr>
          <p:spPr>
            <a:xfrm>
              <a:off x="1907425" y="1727525"/>
              <a:ext cx="179625" cy="97250"/>
            </a:xfrm>
            <a:custGeom>
              <a:avLst/>
              <a:gdLst/>
              <a:ahLst/>
              <a:cxnLst/>
              <a:rect l="l" t="t" r="r" b="b"/>
              <a:pathLst>
                <a:path w="7185" h="3890" extrusionOk="0">
                  <a:moveTo>
                    <a:pt x="7184" y="1"/>
                  </a:moveTo>
                  <a:cubicBezTo>
                    <a:pt x="6922" y="209"/>
                    <a:pt x="6609" y="356"/>
                    <a:pt x="6267" y="418"/>
                  </a:cubicBezTo>
                  <a:cubicBezTo>
                    <a:pt x="6085" y="1867"/>
                    <a:pt x="4846" y="2993"/>
                    <a:pt x="3349" y="2993"/>
                  </a:cubicBezTo>
                  <a:lnTo>
                    <a:pt x="1" y="2993"/>
                  </a:lnTo>
                  <a:cubicBezTo>
                    <a:pt x="168" y="3512"/>
                    <a:pt x="658" y="3889"/>
                    <a:pt x="1233" y="3889"/>
                  </a:cubicBezTo>
                  <a:lnTo>
                    <a:pt x="3349" y="3889"/>
                  </a:lnTo>
                  <a:cubicBezTo>
                    <a:pt x="5465" y="3889"/>
                    <a:pt x="7184" y="2168"/>
                    <a:pt x="7184" y="54"/>
                  </a:cubicBezTo>
                  <a:lnTo>
                    <a:pt x="7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6"/>
            <p:cNvSpPr/>
            <p:nvPr/>
          </p:nvSpPr>
          <p:spPr>
            <a:xfrm>
              <a:off x="1917050" y="1843825"/>
              <a:ext cx="158825" cy="65800"/>
            </a:xfrm>
            <a:custGeom>
              <a:avLst/>
              <a:gdLst/>
              <a:ahLst/>
              <a:cxnLst/>
              <a:rect l="l" t="t" r="r" b="b"/>
              <a:pathLst>
                <a:path w="6353" h="2632" extrusionOk="0">
                  <a:moveTo>
                    <a:pt x="3524" y="1"/>
                  </a:moveTo>
                  <a:cubicBezTo>
                    <a:pt x="3341" y="22"/>
                    <a:pt x="3154" y="34"/>
                    <a:pt x="2965" y="34"/>
                  </a:cubicBezTo>
                  <a:lnTo>
                    <a:pt x="2688" y="34"/>
                  </a:lnTo>
                  <a:lnTo>
                    <a:pt x="3352" y="1835"/>
                  </a:lnTo>
                  <a:lnTo>
                    <a:pt x="2707" y="1835"/>
                  </a:lnTo>
                  <a:cubicBezTo>
                    <a:pt x="2522" y="1835"/>
                    <a:pt x="2352" y="1717"/>
                    <a:pt x="2288" y="1541"/>
                  </a:cubicBezTo>
                  <a:lnTo>
                    <a:pt x="1732" y="34"/>
                  </a:lnTo>
                  <a:lnTo>
                    <a:pt x="882" y="34"/>
                  </a:lnTo>
                  <a:lnTo>
                    <a:pt x="1323" y="1231"/>
                  </a:lnTo>
                  <a:cubicBezTo>
                    <a:pt x="1374" y="1370"/>
                    <a:pt x="1355" y="1521"/>
                    <a:pt x="1270" y="1642"/>
                  </a:cubicBezTo>
                  <a:cubicBezTo>
                    <a:pt x="1186" y="1764"/>
                    <a:pt x="1051" y="1833"/>
                    <a:pt x="902" y="1833"/>
                  </a:cubicBezTo>
                  <a:lnTo>
                    <a:pt x="1" y="1833"/>
                  </a:lnTo>
                  <a:lnTo>
                    <a:pt x="1" y="2632"/>
                  </a:lnTo>
                  <a:lnTo>
                    <a:pt x="902" y="2632"/>
                  </a:lnTo>
                  <a:cubicBezTo>
                    <a:pt x="1246" y="2632"/>
                    <a:pt x="1572" y="2489"/>
                    <a:pt x="1806" y="2242"/>
                  </a:cubicBezTo>
                  <a:cubicBezTo>
                    <a:pt x="2037" y="2485"/>
                    <a:pt x="2362" y="2632"/>
                    <a:pt x="2707" y="2632"/>
                  </a:cubicBezTo>
                  <a:lnTo>
                    <a:pt x="6352" y="2632"/>
                  </a:lnTo>
                  <a:lnTo>
                    <a:pt x="6352" y="1833"/>
                  </a:lnTo>
                  <a:lnTo>
                    <a:pt x="4512" y="1833"/>
                  </a:lnTo>
                  <a:cubicBezTo>
                    <a:pt x="4327" y="1833"/>
                    <a:pt x="4158" y="1716"/>
                    <a:pt x="4093" y="1541"/>
                  </a:cubicBezTo>
                  <a:lnTo>
                    <a:pt x="3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6"/>
            <p:cNvSpPr/>
            <p:nvPr/>
          </p:nvSpPr>
          <p:spPr>
            <a:xfrm>
              <a:off x="1936125" y="1569475"/>
              <a:ext cx="150925" cy="148125"/>
            </a:xfrm>
            <a:custGeom>
              <a:avLst/>
              <a:gdLst/>
              <a:ahLst/>
              <a:cxnLst/>
              <a:rect l="l" t="t" r="r" b="b"/>
              <a:pathLst>
                <a:path w="6037" h="5925" extrusionOk="0">
                  <a:moveTo>
                    <a:pt x="2948" y="0"/>
                  </a:moveTo>
                  <a:lnTo>
                    <a:pt x="2602" y="1736"/>
                  </a:lnTo>
                  <a:lnTo>
                    <a:pt x="0" y="1736"/>
                  </a:lnTo>
                  <a:lnTo>
                    <a:pt x="0" y="2533"/>
                  </a:lnTo>
                  <a:lnTo>
                    <a:pt x="2444" y="2533"/>
                  </a:lnTo>
                  <a:lnTo>
                    <a:pt x="2264" y="3438"/>
                  </a:lnTo>
                  <a:cubicBezTo>
                    <a:pt x="3703" y="3469"/>
                    <a:pt x="4891" y="4537"/>
                    <a:pt x="5106" y="5924"/>
                  </a:cubicBezTo>
                  <a:cubicBezTo>
                    <a:pt x="5644" y="5767"/>
                    <a:pt x="6036" y="5271"/>
                    <a:pt x="6036" y="4682"/>
                  </a:cubicBezTo>
                  <a:lnTo>
                    <a:pt x="6036" y="3405"/>
                  </a:lnTo>
                  <a:cubicBezTo>
                    <a:pt x="6036" y="1632"/>
                    <a:pt x="4679" y="163"/>
                    <a:pt x="2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6"/>
          <p:cNvGrpSpPr/>
          <p:nvPr/>
        </p:nvGrpSpPr>
        <p:grpSpPr>
          <a:xfrm>
            <a:off x="1010375" y="1569475"/>
            <a:ext cx="318675" cy="340150"/>
            <a:chOff x="1010375" y="1569475"/>
            <a:chExt cx="318675" cy="340150"/>
          </a:xfrm>
        </p:grpSpPr>
        <p:sp>
          <p:nvSpPr>
            <p:cNvPr id="1172" name="Google Shape;1172;p66"/>
            <p:cNvSpPr/>
            <p:nvPr/>
          </p:nvSpPr>
          <p:spPr>
            <a:xfrm>
              <a:off x="1085900" y="1696475"/>
              <a:ext cx="63875" cy="22450"/>
            </a:xfrm>
            <a:custGeom>
              <a:avLst/>
              <a:gdLst/>
              <a:ahLst/>
              <a:cxnLst/>
              <a:rect l="l" t="t" r="r" b="b"/>
              <a:pathLst>
                <a:path w="2555" h="898" extrusionOk="0">
                  <a:moveTo>
                    <a:pt x="0" y="1"/>
                  </a:moveTo>
                  <a:cubicBezTo>
                    <a:pt x="169" y="520"/>
                    <a:pt x="657" y="897"/>
                    <a:pt x="1232" y="897"/>
                  </a:cubicBezTo>
                  <a:lnTo>
                    <a:pt x="2554" y="897"/>
                  </a:lnTo>
                  <a:cubicBezTo>
                    <a:pt x="2350" y="641"/>
                    <a:pt x="2207" y="334"/>
                    <a:pt x="2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6"/>
            <p:cNvSpPr/>
            <p:nvPr/>
          </p:nvSpPr>
          <p:spPr>
            <a:xfrm>
              <a:off x="1096450" y="1654150"/>
              <a:ext cx="190250" cy="107100"/>
            </a:xfrm>
            <a:custGeom>
              <a:avLst/>
              <a:gdLst/>
              <a:ahLst/>
              <a:cxnLst/>
              <a:rect l="l" t="t" r="r" b="b"/>
              <a:pathLst>
                <a:path w="7610" h="4284" extrusionOk="0">
                  <a:moveTo>
                    <a:pt x="1" y="0"/>
                  </a:moveTo>
                  <a:cubicBezTo>
                    <a:pt x="170" y="521"/>
                    <a:pt x="659" y="897"/>
                    <a:pt x="1234" y="897"/>
                  </a:cubicBezTo>
                  <a:lnTo>
                    <a:pt x="2479" y="897"/>
                  </a:lnTo>
                  <a:lnTo>
                    <a:pt x="2479" y="1295"/>
                  </a:lnTo>
                  <a:cubicBezTo>
                    <a:pt x="2479" y="2009"/>
                    <a:pt x="3061" y="2590"/>
                    <a:pt x="3775" y="2590"/>
                  </a:cubicBezTo>
                  <a:lnTo>
                    <a:pt x="4173" y="2590"/>
                  </a:lnTo>
                  <a:lnTo>
                    <a:pt x="4173" y="2989"/>
                  </a:lnTo>
                  <a:cubicBezTo>
                    <a:pt x="4173" y="3703"/>
                    <a:pt x="4754" y="4284"/>
                    <a:pt x="5468" y="4284"/>
                  </a:cubicBezTo>
                  <a:cubicBezTo>
                    <a:pt x="6648" y="4284"/>
                    <a:pt x="7610" y="3324"/>
                    <a:pt x="7610" y="2142"/>
                  </a:cubicBezTo>
                  <a:cubicBezTo>
                    <a:pt x="7610" y="962"/>
                    <a:pt x="6648"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6"/>
            <p:cNvSpPr/>
            <p:nvPr/>
          </p:nvSpPr>
          <p:spPr>
            <a:xfrm>
              <a:off x="1010375" y="1654150"/>
              <a:ext cx="75875" cy="22425"/>
            </a:xfrm>
            <a:custGeom>
              <a:avLst/>
              <a:gdLst/>
              <a:ahLst/>
              <a:cxnLst/>
              <a:rect l="l" t="t" r="r" b="b"/>
              <a:pathLst>
                <a:path w="3035" h="897" extrusionOk="0">
                  <a:moveTo>
                    <a:pt x="1" y="0"/>
                  </a:moveTo>
                  <a:cubicBezTo>
                    <a:pt x="169" y="519"/>
                    <a:pt x="658" y="897"/>
                    <a:pt x="1233" y="897"/>
                  </a:cubicBezTo>
                  <a:lnTo>
                    <a:pt x="3035" y="897"/>
                  </a:lnTo>
                  <a:cubicBezTo>
                    <a:pt x="2833" y="640"/>
                    <a:pt x="2688" y="334"/>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6"/>
            <p:cNvSpPr/>
            <p:nvPr/>
          </p:nvSpPr>
          <p:spPr>
            <a:xfrm>
              <a:off x="1010375" y="1569475"/>
              <a:ext cx="318675" cy="234125"/>
            </a:xfrm>
            <a:custGeom>
              <a:avLst/>
              <a:gdLst/>
              <a:ahLst/>
              <a:cxnLst/>
              <a:rect l="l" t="t" r="r" b="b"/>
              <a:pathLst>
                <a:path w="12747" h="9365" extrusionOk="0">
                  <a:moveTo>
                    <a:pt x="8911" y="0"/>
                  </a:moveTo>
                  <a:cubicBezTo>
                    <a:pt x="8336" y="0"/>
                    <a:pt x="7847" y="377"/>
                    <a:pt x="7678" y="897"/>
                  </a:cubicBezTo>
                  <a:lnTo>
                    <a:pt x="9844" y="897"/>
                  </a:lnTo>
                  <a:lnTo>
                    <a:pt x="9411" y="2632"/>
                  </a:lnTo>
                  <a:cubicBezTo>
                    <a:pt x="10793" y="2871"/>
                    <a:pt x="11850" y="4078"/>
                    <a:pt x="11850" y="5529"/>
                  </a:cubicBezTo>
                  <a:cubicBezTo>
                    <a:pt x="11850" y="7150"/>
                    <a:pt x="10531" y="8468"/>
                    <a:pt x="8911" y="8468"/>
                  </a:cubicBezTo>
                  <a:cubicBezTo>
                    <a:pt x="7894" y="8468"/>
                    <a:pt x="7044" y="7737"/>
                    <a:pt x="6857" y="6774"/>
                  </a:cubicBezTo>
                  <a:lnTo>
                    <a:pt x="1" y="6774"/>
                  </a:lnTo>
                  <a:cubicBezTo>
                    <a:pt x="169" y="7294"/>
                    <a:pt x="658" y="7671"/>
                    <a:pt x="1233" y="7671"/>
                  </a:cubicBezTo>
                  <a:lnTo>
                    <a:pt x="4923" y="7671"/>
                  </a:lnTo>
                  <a:lnTo>
                    <a:pt x="5770" y="9364"/>
                  </a:lnTo>
                  <a:lnTo>
                    <a:pt x="8911" y="9364"/>
                  </a:lnTo>
                  <a:cubicBezTo>
                    <a:pt x="11026" y="9364"/>
                    <a:pt x="12747" y="7644"/>
                    <a:pt x="12747" y="5529"/>
                  </a:cubicBezTo>
                  <a:lnTo>
                    <a:pt x="12747" y="2142"/>
                  </a:lnTo>
                  <a:cubicBezTo>
                    <a:pt x="12747" y="962"/>
                    <a:pt x="11785" y="0"/>
                    <a:pt x="10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6"/>
            <p:cNvSpPr/>
            <p:nvPr/>
          </p:nvSpPr>
          <p:spPr>
            <a:xfrm>
              <a:off x="1148450" y="1823500"/>
              <a:ext cx="158825" cy="86125"/>
            </a:xfrm>
            <a:custGeom>
              <a:avLst/>
              <a:gdLst/>
              <a:ahLst/>
              <a:cxnLst/>
              <a:rect l="l" t="t" r="r" b="b"/>
              <a:pathLst>
                <a:path w="6353" h="3445" extrusionOk="0">
                  <a:moveTo>
                    <a:pt x="570" y="0"/>
                  </a:moveTo>
                  <a:lnTo>
                    <a:pt x="1323" y="2044"/>
                  </a:lnTo>
                  <a:cubicBezTo>
                    <a:pt x="1375" y="2183"/>
                    <a:pt x="1355" y="2334"/>
                    <a:pt x="1270" y="2455"/>
                  </a:cubicBezTo>
                  <a:cubicBezTo>
                    <a:pt x="1186" y="2577"/>
                    <a:pt x="1051" y="2646"/>
                    <a:pt x="902" y="2646"/>
                  </a:cubicBezTo>
                  <a:lnTo>
                    <a:pt x="1" y="2646"/>
                  </a:lnTo>
                  <a:lnTo>
                    <a:pt x="1" y="3445"/>
                  </a:lnTo>
                  <a:lnTo>
                    <a:pt x="902" y="3445"/>
                  </a:lnTo>
                  <a:cubicBezTo>
                    <a:pt x="1246" y="3445"/>
                    <a:pt x="1572" y="3302"/>
                    <a:pt x="1806" y="3055"/>
                  </a:cubicBezTo>
                  <a:cubicBezTo>
                    <a:pt x="2037" y="3298"/>
                    <a:pt x="2362" y="3445"/>
                    <a:pt x="2707" y="3445"/>
                  </a:cubicBezTo>
                  <a:lnTo>
                    <a:pt x="6353" y="3445"/>
                  </a:lnTo>
                  <a:lnTo>
                    <a:pt x="6353" y="2646"/>
                  </a:lnTo>
                  <a:lnTo>
                    <a:pt x="4513" y="2646"/>
                  </a:lnTo>
                  <a:cubicBezTo>
                    <a:pt x="4327" y="2646"/>
                    <a:pt x="4158" y="2529"/>
                    <a:pt x="4093" y="2354"/>
                  </a:cubicBezTo>
                  <a:lnTo>
                    <a:pt x="3225" y="0"/>
                  </a:lnTo>
                  <a:lnTo>
                    <a:pt x="2375" y="0"/>
                  </a:lnTo>
                  <a:lnTo>
                    <a:pt x="3352" y="2646"/>
                  </a:lnTo>
                  <a:lnTo>
                    <a:pt x="3352" y="2648"/>
                  </a:lnTo>
                  <a:lnTo>
                    <a:pt x="2707" y="2648"/>
                  </a:lnTo>
                  <a:cubicBezTo>
                    <a:pt x="2522" y="2648"/>
                    <a:pt x="2353" y="2530"/>
                    <a:pt x="2288" y="2354"/>
                  </a:cubicBezTo>
                  <a:lnTo>
                    <a:pt x="2072" y="1768"/>
                  </a:lnTo>
                  <a:lnTo>
                    <a:pt x="1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 name="Immagine 2">
            <a:extLst>
              <a:ext uri="{FF2B5EF4-FFF2-40B4-BE49-F238E27FC236}">
                <a16:creationId xmlns:a16="http://schemas.microsoft.com/office/drawing/2014/main" id="{EA6DC5CC-F534-DDBB-F9ED-29F47DD69CE3}"/>
              </a:ext>
            </a:extLst>
          </p:cNvPr>
          <p:cNvPicPr>
            <a:picLocks noChangeAspect="1"/>
          </p:cNvPicPr>
          <p:nvPr/>
        </p:nvPicPr>
        <p:blipFill>
          <a:blip r:embed="rId3"/>
          <a:stretch>
            <a:fillRect/>
          </a:stretch>
        </p:blipFill>
        <p:spPr>
          <a:xfrm>
            <a:off x="474928" y="173617"/>
            <a:ext cx="3705397" cy="4796266"/>
          </a:xfrm>
          <a:prstGeom prst="rect">
            <a:avLst/>
          </a:prstGeom>
        </p:spPr>
      </p:pic>
      <p:sp>
        <p:nvSpPr>
          <p:cNvPr id="4" name="Google Shape;221;p34">
            <a:extLst>
              <a:ext uri="{FF2B5EF4-FFF2-40B4-BE49-F238E27FC236}">
                <a16:creationId xmlns:a16="http://schemas.microsoft.com/office/drawing/2014/main" id="{6999CB7F-5FE0-D121-655D-1B3A0BA9F97E}"/>
              </a:ext>
            </a:extLst>
          </p:cNvPr>
          <p:cNvSpPr txBox="1">
            <a:spLocks/>
          </p:cNvSpPr>
          <p:nvPr/>
        </p:nvSpPr>
        <p:spPr>
          <a:xfrm>
            <a:off x="4572000" y="484620"/>
            <a:ext cx="3789900" cy="964156"/>
          </a:xfrm>
          <a:prstGeom prst="rect">
            <a:avLst/>
          </a:prstGeom>
          <a:solidFill>
            <a:schemeClr val="accent4"/>
          </a:solidFill>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600" dirty="0"/>
              <a:t>In this paper </a:t>
            </a:r>
            <a:r>
              <a:rPr lang="en-GB" sz="1600" dirty="0" err="1"/>
              <a:t>Ozalp</a:t>
            </a:r>
            <a:r>
              <a:rPr lang="en-GB" sz="1600" dirty="0"/>
              <a:t> </a:t>
            </a:r>
            <a:r>
              <a:rPr lang="en-GB" sz="1600" dirty="0" err="1"/>
              <a:t>Babaoglu</a:t>
            </a:r>
            <a:r>
              <a:rPr lang="en-GB" sz="1600" dirty="0"/>
              <a:t> took inspiration from fireflies to synchronize Overlay Networks </a:t>
            </a:r>
          </a:p>
        </p:txBody>
      </p:sp>
      <p:cxnSp>
        <p:nvCxnSpPr>
          <p:cNvPr id="6" name="Connettore 2 5">
            <a:extLst>
              <a:ext uri="{FF2B5EF4-FFF2-40B4-BE49-F238E27FC236}">
                <a16:creationId xmlns:a16="http://schemas.microsoft.com/office/drawing/2014/main" id="{C8706674-DF68-34F2-7ECE-FE03EDC0FC75}"/>
              </a:ext>
            </a:extLst>
          </p:cNvPr>
          <p:cNvCxnSpPr>
            <a:cxnSpLocks/>
          </p:cNvCxnSpPr>
          <p:nvPr/>
        </p:nvCxnSpPr>
        <p:spPr>
          <a:xfrm>
            <a:off x="6465900" y="1583872"/>
            <a:ext cx="0" cy="6821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Google Shape;221;p34">
            <a:extLst>
              <a:ext uri="{FF2B5EF4-FFF2-40B4-BE49-F238E27FC236}">
                <a16:creationId xmlns:a16="http://schemas.microsoft.com/office/drawing/2014/main" id="{79DCF0E9-9CF7-993D-800A-8ED1F76620AC}"/>
              </a:ext>
            </a:extLst>
          </p:cNvPr>
          <p:cNvSpPr txBox="1">
            <a:spLocks/>
          </p:cNvSpPr>
          <p:nvPr/>
        </p:nvSpPr>
        <p:spPr>
          <a:xfrm>
            <a:off x="4572000" y="2339454"/>
            <a:ext cx="3789900" cy="726621"/>
          </a:xfrm>
          <a:prstGeom prst="rect">
            <a:avLst/>
          </a:prstGeom>
          <a:solidFill>
            <a:schemeClr val="bg2">
              <a:lumMod val="75000"/>
            </a:schemeClr>
          </a:solidFill>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600" dirty="0"/>
              <a:t>by exploiting the</a:t>
            </a:r>
          </a:p>
          <a:p>
            <a:pPr algn="ctr"/>
            <a:r>
              <a:rPr lang="en-GB" sz="1600" b="1" dirty="0"/>
              <a:t>Ermentrout</a:t>
            </a:r>
            <a:r>
              <a:rPr lang="en-GB" sz="1600" dirty="0"/>
              <a:t> </a:t>
            </a:r>
            <a:r>
              <a:rPr lang="en-GB" sz="1600" b="1" dirty="0"/>
              <a:t>Model</a:t>
            </a:r>
          </a:p>
        </p:txBody>
      </p:sp>
      <p:cxnSp>
        <p:nvCxnSpPr>
          <p:cNvPr id="10" name="Connettore 2 9">
            <a:extLst>
              <a:ext uri="{FF2B5EF4-FFF2-40B4-BE49-F238E27FC236}">
                <a16:creationId xmlns:a16="http://schemas.microsoft.com/office/drawing/2014/main" id="{8886955B-60FE-A656-BFF4-C7CED9716A25}"/>
              </a:ext>
            </a:extLst>
          </p:cNvPr>
          <p:cNvCxnSpPr>
            <a:cxnSpLocks/>
          </p:cNvCxnSpPr>
          <p:nvPr/>
        </p:nvCxnSpPr>
        <p:spPr>
          <a:xfrm>
            <a:off x="6481393" y="3188539"/>
            <a:ext cx="0" cy="68133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Google Shape;221;p34">
            <a:extLst>
              <a:ext uri="{FF2B5EF4-FFF2-40B4-BE49-F238E27FC236}">
                <a16:creationId xmlns:a16="http://schemas.microsoft.com/office/drawing/2014/main" id="{1185797F-AD40-8D02-60DA-E81577D46241}"/>
              </a:ext>
            </a:extLst>
          </p:cNvPr>
          <p:cNvSpPr txBox="1">
            <a:spLocks/>
          </p:cNvSpPr>
          <p:nvPr/>
        </p:nvSpPr>
        <p:spPr>
          <a:xfrm>
            <a:off x="4586443" y="3932259"/>
            <a:ext cx="3789900" cy="726621"/>
          </a:xfrm>
          <a:prstGeom prst="rect">
            <a:avLst/>
          </a:prstGeom>
          <a:solidFill>
            <a:schemeClr val="bg1">
              <a:lumMod val="75000"/>
            </a:schemeClr>
          </a:solidFill>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600" dirty="0"/>
              <a:t>Let’s apply it in</a:t>
            </a:r>
          </a:p>
          <a:p>
            <a:pPr algn="ctr"/>
            <a:r>
              <a:rPr lang="en-GB" sz="1600" b="1" dirty="0"/>
              <a:t>Small World Networks</a:t>
            </a:r>
          </a:p>
        </p:txBody>
      </p:sp>
    </p:spTree>
    <p:extLst>
      <p:ext uri="{BB962C8B-B14F-4D97-AF65-F5344CB8AC3E}">
        <p14:creationId xmlns:p14="http://schemas.microsoft.com/office/powerpoint/2010/main" val="2561844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7"/>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Here’s an assortment of alternative resources whose style fits the one of this template:</a:t>
            </a:r>
            <a:endParaRPr sz="1200"/>
          </a:p>
          <a:p>
            <a:pPr marL="0" lvl="0" indent="0" algn="l" rtl="0">
              <a:lnSpc>
                <a:spcPct val="100000"/>
              </a:lnSpc>
              <a:spcBef>
                <a:spcPts val="1000"/>
              </a:spcBef>
              <a:spcAft>
                <a:spcPts val="0"/>
              </a:spcAft>
              <a:buNone/>
            </a:pPr>
            <a:r>
              <a:rPr lang="en" sz="1800" b="1">
                <a:solidFill>
                  <a:schemeClr val="dk1"/>
                </a:solidFill>
                <a:latin typeface="Open Sans"/>
                <a:ea typeface="Open Sans"/>
                <a:cs typeface="Open Sans"/>
                <a:sym typeface="Open Sans"/>
              </a:rPr>
              <a:t>Photos</a:t>
            </a:r>
            <a:endParaRPr sz="1800" b="1">
              <a:solidFill>
                <a:schemeClr val="dk1"/>
              </a:solidFill>
              <a:latin typeface="Open Sans"/>
              <a:ea typeface="Open Sans"/>
              <a:cs typeface="Open Sans"/>
              <a:sym typeface="Open Sans"/>
            </a:endParaRPr>
          </a:p>
          <a:p>
            <a:pPr marL="241300" lvl="0" indent="-203200" algn="l" rtl="0">
              <a:lnSpc>
                <a:spcPct val="100000"/>
              </a:lnSpc>
              <a:spcBef>
                <a:spcPts val="0"/>
              </a:spcBef>
              <a:spcAft>
                <a:spcPts val="0"/>
              </a:spcAft>
              <a:buSzPts val="1200"/>
              <a:buFont typeface="Inter"/>
              <a:buChar char="●"/>
            </a:pPr>
            <a:r>
              <a:rPr lang="en" sz="1200" u="sng">
                <a:solidFill>
                  <a:schemeClr val="hlink"/>
                </a:solidFill>
                <a:hlinkClick r:id="rId3"/>
              </a:rPr>
              <a:t>Side view of white muscovy duck on the ground</a:t>
            </a:r>
            <a:endParaRPr sz="1200"/>
          </a:p>
          <a:p>
            <a:pPr marL="241300" lvl="0" indent="-203200" algn="l" rtl="0">
              <a:lnSpc>
                <a:spcPct val="100000"/>
              </a:lnSpc>
              <a:spcBef>
                <a:spcPts val="0"/>
              </a:spcBef>
              <a:spcAft>
                <a:spcPts val="0"/>
              </a:spcAft>
              <a:buSzPts val="1200"/>
              <a:buFont typeface="Inter"/>
              <a:buChar char="●"/>
            </a:pPr>
            <a:r>
              <a:rPr lang="en" sz="1200" u="sng">
                <a:solidFill>
                  <a:schemeClr val="hlink"/>
                </a:solidFill>
                <a:hlinkClick r:id="rId4"/>
              </a:rPr>
              <a:t>Close up rural farm growing ostriches</a:t>
            </a:r>
            <a:endParaRPr sz="1200"/>
          </a:p>
          <a:p>
            <a:pPr marL="241300" lvl="0" indent="-203200" algn="l" rtl="0">
              <a:lnSpc>
                <a:spcPct val="100000"/>
              </a:lnSpc>
              <a:spcBef>
                <a:spcPts val="0"/>
              </a:spcBef>
              <a:spcAft>
                <a:spcPts val="0"/>
              </a:spcAft>
              <a:buSzPts val="1200"/>
              <a:buFont typeface="Inter"/>
              <a:buChar char="●"/>
            </a:pPr>
            <a:r>
              <a:rPr lang="en" sz="1200" u="sng">
                <a:solidFill>
                  <a:schemeClr val="hlink"/>
                </a:solidFill>
                <a:hlinkClick r:id="rId5"/>
              </a:rPr>
              <a:t>Dark duck straightening his wings</a:t>
            </a:r>
            <a:endParaRPr sz="1200"/>
          </a:p>
          <a:p>
            <a:pPr marL="241300" lvl="0" indent="-203200" algn="l" rtl="0">
              <a:lnSpc>
                <a:spcPct val="100000"/>
              </a:lnSpc>
              <a:spcBef>
                <a:spcPts val="0"/>
              </a:spcBef>
              <a:spcAft>
                <a:spcPts val="0"/>
              </a:spcAft>
              <a:buSzPts val="1200"/>
              <a:buFont typeface="Inter"/>
              <a:buChar char="●"/>
            </a:pPr>
            <a:r>
              <a:rPr lang="en" sz="1200" u="sng">
                <a:solidFill>
                  <a:schemeClr val="hlink"/>
                </a:solidFill>
                <a:hlinkClick r:id="rId6"/>
              </a:rPr>
              <a:t>Bird</a:t>
            </a:r>
            <a:endParaRPr sz="1100"/>
          </a:p>
          <a:p>
            <a:pPr marL="241300" lvl="0" indent="-196850" algn="l" rtl="0">
              <a:lnSpc>
                <a:spcPct val="100000"/>
              </a:lnSpc>
              <a:spcBef>
                <a:spcPts val="0"/>
              </a:spcBef>
              <a:spcAft>
                <a:spcPts val="0"/>
              </a:spcAft>
              <a:buSzPts val="1100"/>
              <a:buFont typeface="Inter Light"/>
              <a:buChar char="●"/>
            </a:pPr>
            <a:r>
              <a:rPr lang="en" sz="1200" u="sng">
                <a:solidFill>
                  <a:schemeClr val="hlink"/>
                </a:solidFill>
                <a:hlinkClick r:id="rId7"/>
              </a:rPr>
              <a:t>Bird ll</a:t>
            </a:r>
            <a:endParaRPr sz="1200"/>
          </a:p>
          <a:p>
            <a:pPr marL="241300" lvl="0" indent="-203200" algn="l" rtl="0">
              <a:lnSpc>
                <a:spcPct val="100000"/>
              </a:lnSpc>
              <a:spcBef>
                <a:spcPts val="0"/>
              </a:spcBef>
              <a:spcAft>
                <a:spcPts val="0"/>
              </a:spcAft>
              <a:buSzPts val="1200"/>
              <a:buFont typeface="Inter Light"/>
              <a:buChar char="●"/>
            </a:pPr>
            <a:r>
              <a:rPr lang="en" sz="1200" u="sng">
                <a:solidFill>
                  <a:schemeClr val="hlink"/>
                </a:solidFill>
                <a:hlinkClick r:id="rId8"/>
              </a:rPr>
              <a:t>Flamingo</a:t>
            </a:r>
            <a:endParaRPr sz="1200"/>
          </a:p>
          <a:p>
            <a:pPr marL="241300" lvl="0" indent="-203200" algn="l" rtl="0">
              <a:lnSpc>
                <a:spcPct val="100000"/>
              </a:lnSpc>
              <a:spcBef>
                <a:spcPts val="0"/>
              </a:spcBef>
              <a:spcAft>
                <a:spcPts val="0"/>
              </a:spcAft>
              <a:buSzPts val="1200"/>
              <a:buFont typeface="Inter Light"/>
              <a:buChar char="●"/>
            </a:pPr>
            <a:r>
              <a:rPr lang="en" sz="1200" u="sng">
                <a:solidFill>
                  <a:schemeClr val="hlink"/>
                </a:solidFill>
                <a:hlinkClick r:id="rId9"/>
              </a:rPr>
              <a:t>Rural life lifestyle growing ostriches</a:t>
            </a:r>
            <a:endParaRPr sz="1200"/>
          </a:p>
          <a:p>
            <a:pPr marL="241300" lvl="0" indent="-203200" algn="l" rtl="0">
              <a:lnSpc>
                <a:spcPct val="100000"/>
              </a:lnSpc>
              <a:spcBef>
                <a:spcPts val="0"/>
              </a:spcBef>
              <a:spcAft>
                <a:spcPts val="0"/>
              </a:spcAft>
              <a:buSzPts val="1200"/>
              <a:buFont typeface="Inter Light"/>
              <a:buChar char="●"/>
            </a:pPr>
            <a:r>
              <a:rPr lang="en" sz="1200" u="sng">
                <a:solidFill>
                  <a:schemeClr val="hlink"/>
                </a:solidFill>
                <a:hlinkClick r:id="rId10"/>
              </a:rPr>
              <a:t>People taking care of the farm</a:t>
            </a:r>
            <a:endParaRPr sz="1200"/>
          </a:p>
          <a:p>
            <a:pPr marL="241300" lvl="0" indent="-203200" algn="l" rtl="0">
              <a:lnSpc>
                <a:spcPct val="100000"/>
              </a:lnSpc>
              <a:spcBef>
                <a:spcPts val="0"/>
              </a:spcBef>
              <a:spcAft>
                <a:spcPts val="0"/>
              </a:spcAft>
              <a:buSzPts val="1200"/>
              <a:buFont typeface="Inter Light"/>
              <a:buChar char="●"/>
            </a:pPr>
            <a:r>
              <a:rPr lang="en" sz="1200" u="sng">
                <a:solidFill>
                  <a:schemeClr val="hlink"/>
                </a:solidFill>
                <a:hlinkClick r:id="rId11"/>
              </a:rPr>
              <a:t>Free photo people taking care of the farm</a:t>
            </a:r>
            <a:endParaRPr sz="1200"/>
          </a:p>
        </p:txBody>
      </p:sp>
      <p:sp>
        <p:nvSpPr>
          <p:cNvPr id="1182" name="Google Shape;1182;p6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8"/>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t>Did you like the resources on this template? Get them for free at our other websites:</a:t>
            </a:r>
            <a:endParaRPr sz="1800">
              <a:latin typeface="Bebas Neue"/>
              <a:ea typeface="Bebas Neue"/>
              <a:cs typeface="Bebas Neue"/>
              <a:sym typeface="Bebas Neue"/>
            </a:endParaRPr>
          </a:p>
          <a:p>
            <a:pPr marL="0" lvl="0" indent="0" algn="l" rtl="0">
              <a:spcBef>
                <a:spcPts val="1000"/>
              </a:spcBef>
              <a:spcAft>
                <a:spcPts val="0"/>
              </a:spcAft>
              <a:buNone/>
            </a:pPr>
            <a:r>
              <a:rPr lang="en" sz="1800" b="1">
                <a:solidFill>
                  <a:schemeClr val="dk1"/>
                </a:solidFill>
                <a:latin typeface="Open Sans"/>
                <a:ea typeface="Open Sans"/>
                <a:cs typeface="Open Sans"/>
                <a:sym typeface="Open Sans"/>
              </a:rPr>
              <a:t>Photos</a:t>
            </a:r>
            <a:endParaRPr sz="1800" b="1">
              <a:solidFill>
                <a:schemeClr val="dk1"/>
              </a:solidFill>
              <a:latin typeface="Open Sans"/>
              <a:ea typeface="Open Sans"/>
              <a:cs typeface="Open Sans"/>
              <a:sym typeface="Open Sans"/>
            </a:endParaRPr>
          </a:p>
          <a:p>
            <a:pPr marL="241300" lvl="0" indent="-203200" algn="l" rtl="0">
              <a:spcBef>
                <a:spcPts val="0"/>
              </a:spcBef>
              <a:spcAft>
                <a:spcPts val="0"/>
              </a:spcAft>
              <a:buSzPts val="1200"/>
              <a:buFont typeface="Inter"/>
              <a:buChar char="●"/>
            </a:pPr>
            <a:r>
              <a:rPr lang="en" sz="1200" u="sng">
                <a:solidFill>
                  <a:schemeClr val="hlink"/>
                </a:solidFill>
                <a:hlinkClick r:id="rId3"/>
              </a:rPr>
              <a:t>Rural life lifestyle growing ostriches</a:t>
            </a:r>
            <a:endParaRPr sz="1200"/>
          </a:p>
          <a:p>
            <a:pPr marL="241300" lvl="0" indent="-203200" algn="l" rtl="0">
              <a:spcBef>
                <a:spcPts val="0"/>
              </a:spcBef>
              <a:spcAft>
                <a:spcPts val="0"/>
              </a:spcAft>
              <a:buSzPts val="1200"/>
              <a:buFont typeface="Inter"/>
              <a:buChar char="●"/>
            </a:pPr>
            <a:r>
              <a:rPr lang="en" sz="1200" u="sng">
                <a:solidFill>
                  <a:schemeClr val="hlink"/>
                </a:solidFill>
                <a:hlinkClick r:id="rId4"/>
              </a:rPr>
              <a:t>Close-up binoculars on a wooden ledge</a:t>
            </a:r>
            <a:endParaRPr sz="1200"/>
          </a:p>
          <a:p>
            <a:pPr marL="241300" lvl="0" indent="-203200" algn="l" rtl="0">
              <a:spcBef>
                <a:spcPts val="0"/>
              </a:spcBef>
              <a:spcAft>
                <a:spcPts val="0"/>
              </a:spcAft>
              <a:buSzPts val="1200"/>
              <a:buFont typeface="Inter"/>
              <a:buChar char="●"/>
            </a:pPr>
            <a:r>
              <a:rPr lang="en" sz="1200" u="sng">
                <a:solidFill>
                  <a:schemeClr val="hlink"/>
                </a:solidFill>
                <a:hlinkClick r:id="rId5"/>
              </a:rPr>
              <a:t>Front view man looking through binoculars</a:t>
            </a:r>
            <a:endParaRPr sz="1200"/>
          </a:p>
          <a:p>
            <a:pPr marL="241300" lvl="0" indent="-203200" algn="l" rtl="0">
              <a:spcBef>
                <a:spcPts val="0"/>
              </a:spcBef>
              <a:spcAft>
                <a:spcPts val="0"/>
              </a:spcAft>
              <a:buSzPts val="1200"/>
              <a:buFont typeface="Inter"/>
              <a:buChar char="●"/>
            </a:pPr>
            <a:r>
              <a:rPr lang="en" sz="1200" u="sng">
                <a:solidFill>
                  <a:schemeClr val="hlink"/>
                </a:solidFill>
                <a:hlinkClick r:id="rId6"/>
              </a:rPr>
              <a:t>Portrait of a duck swimming in the pond</a:t>
            </a:r>
            <a:endParaRPr sz="1100"/>
          </a:p>
          <a:p>
            <a:pPr marL="241300" lvl="0" indent="-196850" algn="l" rtl="0">
              <a:spcBef>
                <a:spcPts val="0"/>
              </a:spcBef>
              <a:spcAft>
                <a:spcPts val="0"/>
              </a:spcAft>
              <a:buSzPts val="1100"/>
              <a:buChar char="●"/>
            </a:pPr>
            <a:r>
              <a:rPr lang="en" sz="1200" u="sng">
                <a:solidFill>
                  <a:schemeClr val="hlink"/>
                </a:solidFill>
                <a:hlinkClick r:id="rId7"/>
              </a:rPr>
              <a:t>Beautiful bird near river closeup</a:t>
            </a:r>
            <a:endParaRPr sz="1200"/>
          </a:p>
          <a:p>
            <a:pPr marL="241300" lvl="0" indent="-203200" algn="l" rtl="0">
              <a:spcBef>
                <a:spcPts val="0"/>
              </a:spcBef>
              <a:spcAft>
                <a:spcPts val="0"/>
              </a:spcAft>
              <a:buSzPts val="1200"/>
              <a:buChar char="●"/>
            </a:pPr>
            <a:r>
              <a:rPr lang="en" sz="1200" u="sng">
                <a:solidFill>
                  <a:schemeClr val="hlink"/>
                </a:solidFill>
                <a:hlinkClick r:id="rId8"/>
              </a:rPr>
              <a:t>Beautiful beach lifestyle concept</a:t>
            </a:r>
            <a:endParaRPr sz="1200"/>
          </a:p>
          <a:p>
            <a:pPr marL="241300" lvl="0" indent="-203200" algn="l" rtl="0">
              <a:spcBef>
                <a:spcPts val="0"/>
              </a:spcBef>
              <a:spcAft>
                <a:spcPts val="0"/>
              </a:spcAft>
              <a:buSzPts val="1200"/>
              <a:buChar char="●"/>
            </a:pPr>
            <a:r>
              <a:rPr lang="en" sz="1200" u="sng">
                <a:solidFill>
                  <a:schemeClr val="hlink"/>
                </a:solidFill>
                <a:hlinkClick r:id="rId9"/>
              </a:rPr>
              <a:t>Sideways man bird watching</a:t>
            </a:r>
            <a:endParaRPr sz="1200"/>
          </a:p>
          <a:p>
            <a:pPr marL="241300" lvl="0" indent="-203200" algn="l" rtl="0">
              <a:spcBef>
                <a:spcPts val="0"/>
              </a:spcBef>
              <a:spcAft>
                <a:spcPts val="0"/>
              </a:spcAft>
              <a:buSzPts val="1200"/>
              <a:buChar char="●"/>
            </a:pPr>
            <a:r>
              <a:rPr lang="en" sz="1200" u="sng">
                <a:solidFill>
                  <a:schemeClr val="hlink"/>
                </a:solidFill>
                <a:hlinkClick r:id="rId10"/>
              </a:rPr>
              <a:t>Close up on cute bird in the woods</a:t>
            </a:r>
            <a:endParaRPr sz="1200"/>
          </a:p>
          <a:p>
            <a:pPr marL="241300" lvl="0" indent="-203200" algn="l" rtl="0">
              <a:spcBef>
                <a:spcPts val="0"/>
              </a:spcBef>
              <a:spcAft>
                <a:spcPts val="0"/>
              </a:spcAft>
              <a:buSzPts val="1200"/>
              <a:buChar char="●"/>
            </a:pPr>
            <a:r>
              <a:rPr lang="en" sz="1200" u="sng">
                <a:solidFill>
                  <a:schemeClr val="hlink"/>
                </a:solidFill>
                <a:hlinkClick r:id="rId11"/>
              </a:rPr>
              <a:t>Bird</a:t>
            </a:r>
            <a:endParaRPr sz="1200"/>
          </a:p>
          <a:p>
            <a:pPr marL="0" lvl="0" indent="0" algn="l" rtl="0">
              <a:spcBef>
                <a:spcPts val="1000"/>
              </a:spcBef>
              <a:spcAft>
                <a:spcPts val="0"/>
              </a:spcAft>
              <a:buNone/>
            </a:pPr>
            <a:r>
              <a:rPr lang="en" sz="1800" b="1">
                <a:latin typeface="Open Sans"/>
                <a:ea typeface="Open Sans"/>
                <a:cs typeface="Open Sans"/>
                <a:sym typeface="Open Sans"/>
              </a:rPr>
              <a:t>Icon pack</a:t>
            </a:r>
            <a:endParaRPr sz="1800" b="1">
              <a:latin typeface="Open Sans"/>
              <a:ea typeface="Open Sans"/>
              <a:cs typeface="Open Sans"/>
              <a:sym typeface="Open Sans"/>
            </a:endParaRPr>
          </a:p>
          <a:p>
            <a:pPr marL="241300" lvl="0" indent="-203200" algn="l" rtl="0">
              <a:spcBef>
                <a:spcPts val="0"/>
              </a:spcBef>
              <a:spcAft>
                <a:spcPts val="0"/>
              </a:spcAft>
              <a:buSzPts val="1200"/>
              <a:buFont typeface="Inter"/>
              <a:buChar char="●"/>
            </a:pPr>
            <a:r>
              <a:rPr lang="en" sz="1200" u="sng">
                <a:solidFill>
                  <a:schemeClr val="hlink"/>
                </a:solidFill>
                <a:hlinkClick r:id="rId12"/>
              </a:rPr>
              <a:t>Icon Pack: Birds | Filled</a:t>
            </a:r>
            <a:endParaRPr sz="1200"/>
          </a:p>
        </p:txBody>
      </p:sp>
      <p:sp>
        <p:nvSpPr>
          <p:cNvPr id="1188" name="Google Shape;1188;p6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92"/>
        <p:cNvGrpSpPr/>
        <p:nvPr/>
      </p:nvGrpSpPr>
      <p:grpSpPr>
        <a:xfrm>
          <a:off x="0" y="0"/>
          <a:ext cx="0" cy="0"/>
          <a:chOff x="0" y="0"/>
          <a:chExt cx="0" cy="0"/>
        </a:xfrm>
      </p:grpSpPr>
      <p:sp>
        <p:nvSpPr>
          <p:cNvPr id="1193" name="Google Shape;1193;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194" name="Google Shape;1194;p6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98"/>
        <p:cNvGrpSpPr/>
        <p:nvPr/>
      </p:nvGrpSpPr>
      <p:grpSpPr>
        <a:xfrm>
          <a:off x="0" y="0"/>
          <a:ext cx="0" cy="0"/>
          <a:chOff x="0" y="0"/>
          <a:chExt cx="0" cy="0"/>
        </a:xfrm>
      </p:grpSpPr>
      <p:sp>
        <p:nvSpPr>
          <p:cNvPr id="1199" name="Google Shape;1199;p7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200" name="Google Shape;1200;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4"/>
        <p:cNvGrpSpPr/>
        <p:nvPr/>
      </p:nvGrpSpPr>
      <p:grpSpPr>
        <a:xfrm>
          <a:off x="0" y="0"/>
          <a:ext cx="0" cy="0"/>
          <a:chOff x="0" y="0"/>
          <a:chExt cx="0" cy="0"/>
        </a:xfrm>
      </p:grpSpPr>
      <p:sp>
        <p:nvSpPr>
          <p:cNvPr id="1205" name="Google Shape;1205;p71"/>
          <p:cNvSpPr txBox="1"/>
          <p:nvPr/>
        </p:nvSpPr>
        <p:spPr>
          <a:xfrm>
            <a:off x="723400" y="1187975"/>
            <a:ext cx="7697100" cy="171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Open Sans Bold</a:t>
            </a:r>
            <a:endParaRPr sz="1100" b="1">
              <a:solidFill>
                <a:schemeClr val="lt1"/>
              </a:solidFill>
            </a:endParaRPr>
          </a:p>
          <a:p>
            <a:pPr marL="0" lvl="0" indent="0" algn="ctr" rtl="0">
              <a:lnSpc>
                <a:spcPct val="100000"/>
              </a:lnSpc>
              <a:spcBef>
                <a:spcPts val="0"/>
              </a:spcBef>
              <a:spcAft>
                <a:spcPts val="0"/>
              </a:spcAft>
              <a:buNone/>
            </a:pPr>
            <a:r>
              <a:rPr lang="en" sz="1100" u="sng">
                <a:solidFill>
                  <a:schemeClr val="lt1"/>
                </a:solidFill>
                <a:hlinkClick r:id="rId3">
                  <a:extLst>
                    <a:ext uri="{A12FA001-AC4F-418D-AE19-62706E023703}">
                      <ahyp:hlinkClr xmlns:ahyp="http://schemas.microsoft.com/office/drawing/2018/hyperlinkcolor" val="tx"/>
                    </a:ext>
                  </a:extLst>
                </a:hlinkClick>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https://fonts.google.com/specimen/Open+Sans</a:t>
            </a:r>
            <a:r>
              <a:rPr lang="en" sz="1100" u="sng">
                <a:solidFill>
                  <a:schemeClr val="lt1"/>
                </a:solidFill>
                <a:hlinkClick r:id="rId3">
                  <a:extLst>
                    <a:ext uri="{A12FA001-AC4F-418D-AE19-62706E023703}">
                      <ahyp:hlinkClr xmlns:ahyp="http://schemas.microsoft.com/office/drawing/2018/hyperlinkcolor" val="tx"/>
                    </a:ext>
                  </a:extLst>
                </a:hlinkClick>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Inter</a:t>
            </a:r>
            <a:endParaRPr sz="1100" b="1">
              <a:solidFill>
                <a:schemeClr val="lt1"/>
              </a:solidFill>
            </a:endParaRPr>
          </a:p>
          <a:p>
            <a:pPr marL="0" lvl="0" indent="0" algn="ctr" rtl="0">
              <a:lnSpc>
                <a:spcPct val="100000"/>
              </a:lnSpc>
              <a:spcBef>
                <a:spcPts val="0"/>
              </a:spcBef>
              <a:spcAft>
                <a:spcPts val="0"/>
              </a:spcAft>
              <a:buNone/>
            </a:pPr>
            <a:r>
              <a:rPr lang="en" sz="1100" u="sng">
                <a:solidFill>
                  <a:schemeClr val="lt1"/>
                </a:solidFill>
                <a:hlinkClick r:id="rId4">
                  <a:extLst>
                    <a:ext uri="{A12FA001-AC4F-418D-AE19-62706E023703}">
                      <ahyp:hlinkClr xmlns:ahyp="http://schemas.microsoft.com/office/drawing/2018/hyperlinkcolor" val="tx"/>
                    </a:ext>
                  </a:extLst>
                </a:hlinkClick>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https://fonts.google.com/specimen/Inter</a:t>
            </a:r>
            <a:r>
              <a:rPr lang="en" sz="1100" u="sng">
                <a:solidFill>
                  <a:schemeClr val="lt1"/>
                </a:solidFill>
                <a:hlinkClick r:id="rId4">
                  <a:extLst>
                    <a:ext uri="{A12FA001-AC4F-418D-AE19-62706E023703}">
                      <ahyp:hlinkClr xmlns:ahyp="http://schemas.microsoft.com/office/drawing/2018/hyperlinkcolor" val="tx"/>
                    </a:ext>
                  </a:extLst>
                </a:hlinkClick>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206" name="Google Shape;1206;p71"/>
          <p:cNvSpPr/>
          <p:nvPr/>
        </p:nvSpPr>
        <p:spPr>
          <a:xfrm>
            <a:off x="2583563" y="3452000"/>
            <a:ext cx="791400" cy="754200"/>
          </a:xfrm>
          <a:prstGeom prst="roundRect">
            <a:avLst>
              <a:gd name="adj" fmla="val 16667"/>
            </a:avLst>
          </a:prstGeom>
          <a:solidFill>
            <a:srgbClr val="6A6C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1"/>
          <p:cNvSpPr/>
          <p:nvPr/>
        </p:nvSpPr>
        <p:spPr>
          <a:xfrm>
            <a:off x="3645382" y="3452000"/>
            <a:ext cx="791400" cy="754200"/>
          </a:xfrm>
          <a:prstGeom prst="roundRect">
            <a:avLst>
              <a:gd name="adj" fmla="val 16667"/>
            </a:avLst>
          </a:prstGeom>
          <a:solidFill>
            <a:srgbClr val="FFFBF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1"/>
          <p:cNvSpPr/>
          <p:nvPr/>
        </p:nvSpPr>
        <p:spPr>
          <a:xfrm>
            <a:off x="4707202" y="3452000"/>
            <a:ext cx="791400" cy="754200"/>
          </a:xfrm>
          <a:prstGeom prst="roundRect">
            <a:avLst>
              <a:gd name="adj" fmla="val 16667"/>
            </a:avLst>
          </a:prstGeom>
          <a:solidFill>
            <a:srgbClr val="A7B3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1"/>
          <p:cNvSpPr txBox="1"/>
          <p:nvPr/>
        </p:nvSpPr>
        <p:spPr>
          <a:xfrm>
            <a:off x="2583563" y="36090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#6a6c69ff</a:t>
            </a:r>
            <a:endParaRPr sz="1000">
              <a:solidFill>
                <a:srgbClr val="FFFFFF"/>
              </a:solidFill>
            </a:endParaRPr>
          </a:p>
        </p:txBody>
      </p:sp>
      <p:sp>
        <p:nvSpPr>
          <p:cNvPr id="1210" name="Google Shape;1210;p71"/>
          <p:cNvSpPr txBox="1"/>
          <p:nvPr/>
        </p:nvSpPr>
        <p:spPr>
          <a:xfrm>
            <a:off x="3645388" y="36090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#fffbf2ff</a:t>
            </a:r>
            <a:endParaRPr sz="1000">
              <a:solidFill>
                <a:schemeClr val="dk1"/>
              </a:solidFill>
            </a:endParaRPr>
          </a:p>
        </p:txBody>
      </p:sp>
      <p:sp>
        <p:nvSpPr>
          <p:cNvPr id="1211" name="Google Shape;1211;p71"/>
          <p:cNvSpPr txBox="1"/>
          <p:nvPr/>
        </p:nvSpPr>
        <p:spPr>
          <a:xfrm>
            <a:off x="4707213" y="36090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#a7b39bff</a:t>
            </a:r>
            <a:endParaRPr sz="1000">
              <a:solidFill>
                <a:srgbClr val="FFFFFF"/>
              </a:solidFill>
            </a:endParaRPr>
          </a:p>
        </p:txBody>
      </p:sp>
      <p:sp>
        <p:nvSpPr>
          <p:cNvPr id="1212" name="Google Shape;1212;p71"/>
          <p:cNvSpPr/>
          <p:nvPr/>
        </p:nvSpPr>
        <p:spPr>
          <a:xfrm>
            <a:off x="5769038" y="3452000"/>
            <a:ext cx="791400" cy="754200"/>
          </a:xfrm>
          <a:prstGeom prst="roundRect">
            <a:avLst>
              <a:gd name="adj" fmla="val 16667"/>
            </a:avLst>
          </a:prstGeom>
          <a:solidFill>
            <a:srgbClr val="0E0C0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txBox="1"/>
          <p:nvPr/>
        </p:nvSpPr>
        <p:spPr>
          <a:xfrm>
            <a:off x="5769038" y="36090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#0e0c0cff</a:t>
            </a:r>
            <a:endParaRPr sz="1000">
              <a:solidFill>
                <a:srgbClr val="FFFFFF"/>
              </a:solidFill>
            </a:endParaRPr>
          </a:p>
        </p:txBody>
      </p:sp>
      <p:sp>
        <p:nvSpPr>
          <p:cNvPr id="1214" name="Google Shape;1214;p7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18"/>
        <p:cNvGrpSpPr/>
        <p:nvPr/>
      </p:nvGrpSpPr>
      <p:grpSpPr>
        <a:xfrm>
          <a:off x="0" y="0"/>
          <a:ext cx="0" cy="0"/>
          <a:chOff x="0" y="0"/>
          <a:chExt cx="0" cy="0"/>
        </a:xfrm>
      </p:grpSpPr>
      <p:sp>
        <p:nvSpPr>
          <p:cNvPr id="1219" name="Google Shape;1219;p7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220" name="Google Shape;1220;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221" name="Google Shape;1221;p7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222" name="Google Shape;1222;p7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223" name="Google Shape;1223;p7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224" name="Google Shape;1224;p7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225" name="Google Shape;1225;p7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226" name="Google Shape;1226;p7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227" name="Google Shape;1227;p7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228" name="Google Shape;1228;p7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229" name="Google Shape;1229;p7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230" name="Google Shape;1230;p7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4"/>
        <p:cNvGrpSpPr/>
        <p:nvPr/>
      </p:nvGrpSpPr>
      <p:grpSpPr>
        <a:xfrm>
          <a:off x="0" y="0"/>
          <a:ext cx="0" cy="0"/>
          <a:chOff x="0" y="0"/>
          <a:chExt cx="0" cy="0"/>
        </a:xfrm>
      </p:grpSpPr>
      <p:grpSp>
        <p:nvGrpSpPr>
          <p:cNvPr id="1235" name="Google Shape;1235;p73"/>
          <p:cNvGrpSpPr/>
          <p:nvPr/>
        </p:nvGrpSpPr>
        <p:grpSpPr>
          <a:xfrm>
            <a:off x="5048544" y="3019584"/>
            <a:ext cx="442841" cy="514271"/>
            <a:chOff x="4727025" y="1332775"/>
            <a:chExt cx="59900" cy="69625"/>
          </a:xfrm>
        </p:grpSpPr>
        <p:sp>
          <p:nvSpPr>
            <p:cNvPr id="1236" name="Google Shape;1236;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73"/>
          <p:cNvGrpSpPr/>
          <p:nvPr/>
        </p:nvGrpSpPr>
        <p:grpSpPr>
          <a:xfrm>
            <a:off x="5723860" y="2267072"/>
            <a:ext cx="500909" cy="500899"/>
            <a:chOff x="4820425" y="1329900"/>
            <a:chExt cx="70175" cy="70350"/>
          </a:xfrm>
        </p:grpSpPr>
        <p:sp>
          <p:nvSpPr>
            <p:cNvPr id="1239" name="Google Shape;1239;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73"/>
          <p:cNvGrpSpPr/>
          <p:nvPr/>
        </p:nvGrpSpPr>
        <p:grpSpPr>
          <a:xfrm>
            <a:off x="6376484" y="2278862"/>
            <a:ext cx="538135" cy="493119"/>
            <a:chOff x="4903200" y="1331525"/>
            <a:chExt cx="73575" cy="67425"/>
          </a:xfrm>
        </p:grpSpPr>
        <p:sp>
          <p:nvSpPr>
            <p:cNvPr id="1244" name="Google Shape;1244;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45" name="Google Shape;1245;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73"/>
          <p:cNvGrpSpPr/>
          <p:nvPr/>
        </p:nvGrpSpPr>
        <p:grpSpPr>
          <a:xfrm>
            <a:off x="5636435" y="3020840"/>
            <a:ext cx="544563" cy="511895"/>
            <a:chOff x="4815575" y="1416800"/>
            <a:chExt cx="73750" cy="71400"/>
          </a:xfrm>
        </p:grpSpPr>
        <p:sp>
          <p:nvSpPr>
            <p:cNvPr id="1247" name="Google Shape;1247;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3"/>
          <p:cNvGrpSpPr/>
          <p:nvPr/>
        </p:nvGrpSpPr>
        <p:grpSpPr>
          <a:xfrm>
            <a:off x="6333060" y="3020546"/>
            <a:ext cx="602914" cy="512477"/>
            <a:chOff x="4902475" y="1418875"/>
            <a:chExt cx="74500" cy="63775"/>
          </a:xfrm>
        </p:grpSpPr>
        <p:sp>
          <p:nvSpPr>
            <p:cNvPr id="1251" name="Google Shape;1251;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73"/>
          <p:cNvGrpSpPr/>
          <p:nvPr/>
        </p:nvGrpSpPr>
        <p:grpSpPr>
          <a:xfrm>
            <a:off x="5748932" y="3759785"/>
            <a:ext cx="515391" cy="525699"/>
            <a:chOff x="4818100" y="1507675"/>
            <a:chExt cx="71225" cy="71625"/>
          </a:xfrm>
        </p:grpSpPr>
        <p:sp>
          <p:nvSpPr>
            <p:cNvPr id="1254" name="Google Shape;1254;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73"/>
          <p:cNvGrpSpPr/>
          <p:nvPr/>
        </p:nvGrpSpPr>
        <p:grpSpPr>
          <a:xfrm>
            <a:off x="5087034" y="3781317"/>
            <a:ext cx="522956" cy="489869"/>
            <a:chOff x="4721450" y="1509475"/>
            <a:chExt cx="79350" cy="74325"/>
          </a:xfrm>
        </p:grpSpPr>
        <p:sp>
          <p:nvSpPr>
            <p:cNvPr id="1259" name="Google Shape;1259;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3"/>
          <p:cNvGrpSpPr/>
          <p:nvPr/>
        </p:nvGrpSpPr>
        <p:grpSpPr>
          <a:xfrm>
            <a:off x="6410277" y="3761069"/>
            <a:ext cx="525704" cy="535436"/>
            <a:chOff x="4906800" y="1507500"/>
            <a:chExt cx="70350" cy="71075"/>
          </a:xfrm>
        </p:grpSpPr>
        <p:sp>
          <p:nvSpPr>
            <p:cNvPr id="1264" name="Google Shape;1264;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73"/>
          <p:cNvGrpSpPr/>
          <p:nvPr/>
        </p:nvGrpSpPr>
        <p:grpSpPr>
          <a:xfrm>
            <a:off x="4443099" y="2267050"/>
            <a:ext cx="508054" cy="508095"/>
            <a:chOff x="3736598" y="2170606"/>
            <a:chExt cx="404889" cy="404889"/>
          </a:xfrm>
        </p:grpSpPr>
        <p:sp>
          <p:nvSpPr>
            <p:cNvPr id="1270" name="Google Shape;1270;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73"/>
          <p:cNvGrpSpPr/>
          <p:nvPr/>
        </p:nvGrpSpPr>
        <p:grpSpPr>
          <a:xfrm>
            <a:off x="3731139" y="2267145"/>
            <a:ext cx="575790" cy="507904"/>
            <a:chOff x="3161917" y="2170682"/>
            <a:chExt cx="458870" cy="404737"/>
          </a:xfrm>
        </p:grpSpPr>
        <p:sp>
          <p:nvSpPr>
            <p:cNvPr id="1275" name="Google Shape;1275;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76" name="Google Shape;1276;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73"/>
          <p:cNvGrpSpPr/>
          <p:nvPr/>
        </p:nvGrpSpPr>
        <p:grpSpPr>
          <a:xfrm>
            <a:off x="3758669" y="3027517"/>
            <a:ext cx="520730" cy="498567"/>
            <a:chOff x="3179914" y="2889488"/>
            <a:chExt cx="422876" cy="404911"/>
          </a:xfrm>
        </p:grpSpPr>
        <p:sp>
          <p:nvSpPr>
            <p:cNvPr id="1279" name="Google Shape;1279;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73"/>
          <p:cNvGrpSpPr/>
          <p:nvPr/>
        </p:nvGrpSpPr>
        <p:grpSpPr>
          <a:xfrm>
            <a:off x="4387349" y="3027477"/>
            <a:ext cx="516145" cy="498648"/>
            <a:chOff x="3729467" y="2889422"/>
            <a:chExt cx="419153" cy="404977"/>
          </a:xfrm>
        </p:grpSpPr>
        <p:sp>
          <p:nvSpPr>
            <p:cNvPr id="1286" name="Google Shape;1286;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3" name="Google Shape;1293;p7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73"/>
          <p:cNvGrpSpPr/>
          <p:nvPr/>
        </p:nvGrpSpPr>
        <p:grpSpPr>
          <a:xfrm>
            <a:off x="7107677" y="2474362"/>
            <a:ext cx="166473" cy="141497"/>
            <a:chOff x="4660325" y="1866850"/>
            <a:chExt cx="68350" cy="58100"/>
          </a:xfrm>
        </p:grpSpPr>
        <p:sp>
          <p:nvSpPr>
            <p:cNvPr id="1298" name="Google Shape;1298;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3"/>
          <p:cNvGrpSpPr/>
          <p:nvPr/>
        </p:nvGrpSpPr>
        <p:grpSpPr>
          <a:xfrm>
            <a:off x="7417022" y="2500086"/>
            <a:ext cx="162515" cy="90049"/>
            <a:chOff x="4791775" y="1877500"/>
            <a:chExt cx="66725" cy="36975"/>
          </a:xfrm>
        </p:grpSpPr>
        <p:sp>
          <p:nvSpPr>
            <p:cNvPr id="1301" name="Google Shape;1301;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73"/>
          <p:cNvGrpSpPr/>
          <p:nvPr/>
        </p:nvGrpSpPr>
        <p:grpSpPr>
          <a:xfrm>
            <a:off x="7738734" y="2500086"/>
            <a:ext cx="144979" cy="90049"/>
            <a:chOff x="4923925" y="1877500"/>
            <a:chExt cx="59525" cy="36975"/>
          </a:xfrm>
        </p:grpSpPr>
        <p:sp>
          <p:nvSpPr>
            <p:cNvPr id="1304" name="Google Shape;1304;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73"/>
          <p:cNvGrpSpPr/>
          <p:nvPr/>
        </p:nvGrpSpPr>
        <p:grpSpPr>
          <a:xfrm>
            <a:off x="8033226" y="2482277"/>
            <a:ext cx="141447" cy="125667"/>
            <a:chOff x="5058450" y="1870100"/>
            <a:chExt cx="58075" cy="51600"/>
          </a:xfrm>
        </p:grpSpPr>
        <p:sp>
          <p:nvSpPr>
            <p:cNvPr id="1307" name="Google Shape;1307;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73"/>
          <p:cNvGrpSpPr/>
          <p:nvPr/>
        </p:nvGrpSpPr>
        <p:grpSpPr>
          <a:xfrm>
            <a:off x="7447741" y="2904685"/>
            <a:ext cx="101077" cy="107645"/>
            <a:chOff x="4811425" y="2065025"/>
            <a:chExt cx="41500" cy="44200"/>
          </a:xfrm>
        </p:grpSpPr>
        <p:sp>
          <p:nvSpPr>
            <p:cNvPr id="1310" name="Google Shape;1310;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73"/>
          <p:cNvGrpSpPr/>
          <p:nvPr/>
        </p:nvGrpSpPr>
        <p:grpSpPr>
          <a:xfrm>
            <a:off x="7740178" y="2904898"/>
            <a:ext cx="120867" cy="107218"/>
            <a:chOff x="4929875" y="2065025"/>
            <a:chExt cx="49625" cy="44025"/>
          </a:xfrm>
        </p:grpSpPr>
        <p:sp>
          <p:nvSpPr>
            <p:cNvPr id="1313" name="Google Shape;1313;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3"/>
          <p:cNvGrpSpPr/>
          <p:nvPr/>
        </p:nvGrpSpPr>
        <p:grpSpPr>
          <a:xfrm>
            <a:off x="8068847" y="2907912"/>
            <a:ext cx="70206" cy="101191"/>
            <a:chOff x="5083925" y="2066350"/>
            <a:chExt cx="28825" cy="41550"/>
          </a:xfrm>
        </p:grpSpPr>
        <p:sp>
          <p:nvSpPr>
            <p:cNvPr id="1316" name="Google Shape;1316;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73"/>
          <p:cNvGrpSpPr/>
          <p:nvPr/>
        </p:nvGrpSpPr>
        <p:grpSpPr>
          <a:xfrm>
            <a:off x="7100401" y="2923559"/>
            <a:ext cx="181026" cy="69896"/>
            <a:chOff x="4659775" y="2072775"/>
            <a:chExt cx="74325" cy="28700"/>
          </a:xfrm>
        </p:grpSpPr>
        <p:sp>
          <p:nvSpPr>
            <p:cNvPr id="1319" name="Google Shape;1319;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73"/>
          <p:cNvGrpSpPr/>
          <p:nvPr/>
        </p:nvGrpSpPr>
        <p:grpSpPr>
          <a:xfrm>
            <a:off x="8020257" y="2714124"/>
            <a:ext cx="167387" cy="89197"/>
            <a:chOff x="4662475" y="1976500"/>
            <a:chExt cx="68725" cy="36625"/>
          </a:xfrm>
        </p:grpSpPr>
        <p:sp>
          <p:nvSpPr>
            <p:cNvPr id="1323" name="Google Shape;1323;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73"/>
          <p:cNvGrpSpPr/>
          <p:nvPr/>
        </p:nvGrpSpPr>
        <p:grpSpPr>
          <a:xfrm>
            <a:off x="7717162" y="2717564"/>
            <a:ext cx="166899" cy="82317"/>
            <a:chOff x="4920150" y="1977875"/>
            <a:chExt cx="68525" cy="33800"/>
          </a:xfrm>
        </p:grpSpPr>
        <p:sp>
          <p:nvSpPr>
            <p:cNvPr id="1327" name="Google Shape;1327;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73"/>
          <p:cNvGrpSpPr/>
          <p:nvPr/>
        </p:nvGrpSpPr>
        <p:grpSpPr>
          <a:xfrm>
            <a:off x="7128319" y="3121482"/>
            <a:ext cx="125190" cy="127858"/>
            <a:chOff x="4676550" y="2160575"/>
            <a:chExt cx="51400" cy="52500"/>
          </a:xfrm>
        </p:grpSpPr>
        <p:sp>
          <p:nvSpPr>
            <p:cNvPr id="1331" name="Google Shape;1331;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73"/>
          <p:cNvGrpSpPr/>
          <p:nvPr/>
        </p:nvGrpSpPr>
        <p:grpSpPr>
          <a:xfrm>
            <a:off x="7425577" y="3128514"/>
            <a:ext cx="145405" cy="113794"/>
            <a:chOff x="4768325" y="2163475"/>
            <a:chExt cx="59700" cy="46725"/>
          </a:xfrm>
        </p:grpSpPr>
        <p:sp>
          <p:nvSpPr>
            <p:cNvPr id="1335" name="Google Shape;1335;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73"/>
          <p:cNvGrpSpPr/>
          <p:nvPr/>
        </p:nvGrpSpPr>
        <p:grpSpPr>
          <a:xfrm>
            <a:off x="7441895" y="3383608"/>
            <a:ext cx="112768" cy="106853"/>
            <a:chOff x="4768575" y="2253950"/>
            <a:chExt cx="46300" cy="43875"/>
          </a:xfrm>
        </p:grpSpPr>
        <p:sp>
          <p:nvSpPr>
            <p:cNvPr id="1344" name="Google Shape;1344;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3"/>
          <p:cNvGrpSpPr/>
          <p:nvPr/>
        </p:nvGrpSpPr>
        <p:grpSpPr>
          <a:xfrm>
            <a:off x="7741518" y="3872634"/>
            <a:ext cx="118187" cy="146246"/>
            <a:chOff x="4960900" y="2433225"/>
            <a:chExt cx="48525" cy="60050"/>
          </a:xfrm>
        </p:grpSpPr>
        <p:sp>
          <p:nvSpPr>
            <p:cNvPr id="1347" name="Google Shape;1347;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73"/>
          <p:cNvGrpSpPr/>
          <p:nvPr/>
        </p:nvGrpSpPr>
        <p:grpSpPr>
          <a:xfrm>
            <a:off x="7430083" y="4136695"/>
            <a:ext cx="136394" cy="143810"/>
            <a:chOff x="4854075" y="2527625"/>
            <a:chExt cx="56000" cy="59050"/>
          </a:xfrm>
        </p:grpSpPr>
        <p:sp>
          <p:nvSpPr>
            <p:cNvPr id="1350" name="Google Shape;1350;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2" name="Google Shape;1352;p7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3"/>
          <p:cNvGrpSpPr/>
          <p:nvPr/>
        </p:nvGrpSpPr>
        <p:grpSpPr>
          <a:xfrm>
            <a:off x="8054294" y="3600439"/>
            <a:ext cx="99312" cy="160797"/>
            <a:chOff x="5059700" y="2334775"/>
            <a:chExt cx="40775" cy="66025"/>
          </a:xfrm>
        </p:grpSpPr>
        <p:sp>
          <p:nvSpPr>
            <p:cNvPr id="1356" name="Google Shape;1356;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73"/>
          <p:cNvGrpSpPr/>
          <p:nvPr/>
        </p:nvGrpSpPr>
        <p:grpSpPr>
          <a:xfrm>
            <a:off x="8011458" y="3865571"/>
            <a:ext cx="184984" cy="160371"/>
            <a:chOff x="5037700" y="2430325"/>
            <a:chExt cx="75950" cy="65850"/>
          </a:xfrm>
        </p:grpSpPr>
        <p:sp>
          <p:nvSpPr>
            <p:cNvPr id="1366" name="Google Shape;1366;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73"/>
          <p:cNvGrpSpPr/>
          <p:nvPr/>
        </p:nvGrpSpPr>
        <p:grpSpPr>
          <a:xfrm>
            <a:off x="7430964" y="3632023"/>
            <a:ext cx="173014" cy="97629"/>
            <a:chOff x="4756975" y="2341800"/>
            <a:chExt cx="91975" cy="51925"/>
          </a:xfrm>
        </p:grpSpPr>
        <p:sp>
          <p:nvSpPr>
            <p:cNvPr id="1369" name="Google Shape;1369;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73"/>
          <p:cNvGrpSpPr/>
          <p:nvPr/>
        </p:nvGrpSpPr>
        <p:grpSpPr>
          <a:xfrm>
            <a:off x="7697901" y="4120720"/>
            <a:ext cx="212497" cy="175761"/>
            <a:chOff x="4943575" y="2516350"/>
            <a:chExt cx="98675" cy="81700"/>
          </a:xfrm>
        </p:grpSpPr>
        <p:sp>
          <p:nvSpPr>
            <p:cNvPr id="1390" name="Google Shape;1390;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73"/>
          <p:cNvGrpSpPr/>
          <p:nvPr/>
        </p:nvGrpSpPr>
        <p:grpSpPr>
          <a:xfrm>
            <a:off x="1955962" y="3346963"/>
            <a:ext cx="965351" cy="134611"/>
            <a:chOff x="4411970" y="2962952"/>
            <a:chExt cx="706544" cy="104212"/>
          </a:xfrm>
        </p:grpSpPr>
        <p:sp>
          <p:nvSpPr>
            <p:cNvPr id="1469" name="Google Shape;1469;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73"/>
          <p:cNvGrpSpPr/>
          <p:nvPr/>
        </p:nvGrpSpPr>
        <p:grpSpPr>
          <a:xfrm>
            <a:off x="1955962" y="2935877"/>
            <a:ext cx="960158" cy="289172"/>
            <a:chOff x="4411970" y="2726085"/>
            <a:chExt cx="643107" cy="193659"/>
          </a:xfrm>
        </p:grpSpPr>
        <p:sp>
          <p:nvSpPr>
            <p:cNvPr id="1474" name="Google Shape;1474;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73"/>
          <p:cNvGrpSpPr/>
          <p:nvPr/>
        </p:nvGrpSpPr>
        <p:grpSpPr>
          <a:xfrm>
            <a:off x="958854" y="3201987"/>
            <a:ext cx="833173" cy="259209"/>
            <a:chOff x="4411970" y="4340222"/>
            <a:chExt cx="779467" cy="242683"/>
          </a:xfrm>
        </p:grpSpPr>
        <p:sp>
          <p:nvSpPr>
            <p:cNvPr id="1478" name="Google Shape;1478;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73"/>
          <p:cNvGrpSpPr/>
          <p:nvPr/>
        </p:nvGrpSpPr>
        <p:grpSpPr>
          <a:xfrm>
            <a:off x="1955962" y="2597733"/>
            <a:ext cx="965160" cy="216230"/>
            <a:chOff x="4411970" y="2468674"/>
            <a:chExt cx="747317" cy="167425"/>
          </a:xfrm>
        </p:grpSpPr>
        <p:sp>
          <p:nvSpPr>
            <p:cNvPr id="1482" name="Google Shape;1482;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73"/>
          <p:cNvGrpSpPr/>
          <p:nvPr/>
        </p:nvGrpSpPr>
        <p:grpSpPr>
          <a:xfrm>
            <a:off x="954709" y="2502450"/>
            <a:ext cx="810451" cy="319148"/>
            <a:chOff x="4411970" y="3686602"/>
            <a:chExt cx="797845" cy="314215"/>
          </a:xfrm>
        </p:grpSpPr>
        <p:sp>
          <p:nvSpPr>
            <p:cNvPr id="1485" name="Google Shape;1485;p7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0" name="Google Shape;1490;p7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1" name="Google Shape;1491;p73"/>
          <p:cNvGrpSpPr/>
          <p:nvPr/>
        </p:nvGrpSpPr>
        <p:grpSpPr>
          <a:xfrm>
            <a:off x="954806" y="2256974"/>
            <a:ext cx="1970333" cy="208784"/>
            <a:chOff x="6336019" y="3733725"/>
            <a:chExt cx="2566206" cy="351310"/>
          </a:xfrm>
        </p:grpSpPr>
        <p:sp>
          <p:nvSpPr>
            <p:cNvPr id="1492" name="Google Shape;1492;p7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73"/>
          <p:cNvGrpSpPr/>
          <p:nvPr/>
        </p:nvGrpSpPr>
        <p:grpSpPr>
          <a:xfrm>
            <a:off x="1955962" y="3864529"/>
            <a:ext cx="946551" cy="153200"/>
            <a:chOff x="4404545" y="3301592"/>
            <a:chExt cx="782403" cy="129272"/>
          </a:xfrm>
        </p:grpSpPr>
        <p:sp>
          <p:nvSpPr>
            <p:cNvPr id="1497" name="Google Shape;1497;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73"/>
          <p:cNvGrpSpPr/>
          <p:nvPr/>
        </p:nvGrpSpPr>
        <p:grpSpPr>
          <a:xfrm>
            <a:off x="1955962" y="3603488"/>
            <a:ext cx="962257" cy="139127"/>
            <a:chOff x="4411970" y="3131459"/>
            <a:chExt cx="710520" cy="117397"/>
          </a:xfrm>
        </p:grpSpPr>
        <p:sp>
          <p:nvSpPr>
            <p:cNvPr id="1500" name="Google Shape;1500;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7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3" name="Google Shape;1503;p73"/>
          <p:cNvGrpSpPr/>
          <p:nvPr/>
        </p:nvGrpSpPr>
        <p:grpSpPr>
          <a:xfrm>
            <a:off x="956107" y="3538282"/>
            <a:ext cx="823838" cy="458988"/>
            <a:chOff x="4411970" y="1801825"/>
            <a:chExt cx="734586" cy="409262"/>
          </a:xfrm>
        </p:grpSpPr>
        <p:sp>
          <p:nvSpPr>
            <p:cNvPr id="1504" name="Google Shape;1504;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73"/>
          <p:cNvGrpSpPr/>
          <p:nvPr/>
        </p:nvGrpSpPr>
        <p:grpSpPr>
          <a:xfrm>
            <a:off x="956107" y="4086708"/>
            <a:ext cx="856348" cy="212039"/>
            <a:chOff x="4411970" y="2233974"/>
            <a:chExt cx="763574" cy="189068"/>
          </a:xfrm>
        </p:grpSpPr>
        <p:sp>
          <p:nvSpPr>
            <p:cNvPr id="1507" name="Google Shape;1507;p7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73"/>
          <p:cNvGrpSpPr/>
          <p:nvPr/>
        </p:nvGrpSpPr>
        <p:grpSpPr>
          <a:xfrm>
            <a:off x="3066303" y="2262044"/>
            <a:ext cx="511602" cy="511602"/>
            <a:chOff x="5681300" y="2527788"/>
            <a:chExt cx="805800" cy="805800"/>
          </a:xfrm>
        </p:grpSpPr>
        <p:sp>
          <p:nvSpPr>
            <p:cNvPr id="1510" name="Google Shape;1510;p7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73"/>
          <p:cNvGrpSpPr/>
          <p:nvPr/>
        </p:nvGrpSpPr>
        <p:grpSpPr>
          <a:xfrm>
            <a:off x="3063497" y="3028627"/>
            <a:ext cx="513021" cy="512935"/>
            <a:chOff x="4049800" y="640400"/>
            <a:chExt cx="858900" cy="858900"/>
          </a:xfrm>
        </p:grpSpPr>
        <p:sp>
          <p:nvSpPr>
            <p:cNvPr id="1513" name="Google Shape;1513;p7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73"/>
          <p:cNvGrpSpPr/>
          <p:nvPr/>
        </p:nvGrpSpPr>
        <p:grpSpPr>
          <a:xfrm>
            <a:off x="2980696" y="3680519"/>
            <a:ext cx="686489" cy="686585"/>
            <a:chOff x="5080188" y="927900"/>
            <a:chExt cx="961200" cy="961200"/>
          </a:xfrm>
        </p:grpSpPr>
        <p:sp>
          <p:nvSpPr>
            <p:cNvPr id="1516" name="Google Shape;1516;p7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73"/>
          <p:cNvGrpSpPr/>
          <p:nvPr/>
        </p:nvGrpSpPr>
        <p:grpSpPr>
          <a:xfrm>
            <a:off x="3763848" y="3773248"/>
            <a:ext cx="510373" cy="510937"/>
            <a:chOff x="7508249" y="1522825"/>
            <a:chExt cx="1326332" cy="1322987"/>
          </a:xfrm>
        </p:grpSpPr>
        <p:sp>
          <p:nvSpPr>
            <p:cNvPr id="1525" name="Google Shape;1525;p7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73"/>
          <p:cNvGrpSpPr/>
          <p:nvPr/>
        </p:nvGrpSpPr>
        <p:grpSpPr>
          <a:xfrm>
            <a:off x="4455441" y="3774653"/>
            <a:ext cx="492652" cy="503348"/>
            <a:chOff x="6039282" y="1042577"/>
            <a:chExt cx="734315" cy="731929"/>
          </a:xfrm>
        </p:grpSpPr>
        <p:sp>
          <p:nvSpPr>
            <p:cNvPr id="1536" name="Google Shape;1536;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73"/>
          <p:cNvGrpSpPr/>
          <p:nvPr/>
        </p:nvGrpSpPr>
        <p:grpSpPr>
          <a:xfrm>
            <a:off x="5095855" y="2270694"/>
            <a:ext cx="483304" cy="504902"/>
            <a:chOff x="1825800" y="1651625"/>
            <a:chExt cx="568125" cy="591775"/>
          </a:xfrm>
        </p:grpSpPr>
        <p:sp>
          <p:nvSpPr>
            <p:cNvPr id="1558" name="Google Shape;1558;p7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7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569" name="Google Shape;156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grpSp>
        <p:nvGrpSpPr>
          <p:cNvPr id="1574" name="Google Shape;1574;p74"/>
          <p:cNvGrpSpPr/>
          <p:nvPr/>
        </p:nvGrpSpPr>
        <p:grpSpPr>
          <a:xfrm>
            <a:off x="722059" y="955168"/>
            <a:ext cx="2492868" cy="1379876"/>
            <a:chOff x="2654821" y="2311071"/>
            <a:chExt cx="2279715" cy="1262120"/>
          </a:xfrm>
        </p:grpSpPr>
        <p:grpSp>
          <p:nvGrpSpPr>
            <p:cNvPr id="1575" name="Google Shape;1575;p74"/>
            <p:cNvGrpSpPr/>
            <p:nvPr/>
          </p:nvGrpSpPr>
          <p:grpSpPr>
            <a:xfrm>
              <a:off x="4034269" y="2840745"/>
              <a:ext cx="40212" cy="36437"/>
              <a:chOff x="4293400" y="2574725"/>
              <a:chExt cx="84425" cy="80100"/>
            </a:xfrm>
          </p:grpSpPr>
          <p:sp>
            <p:nvSpPr>
              <p:cNvPr id="1576" name="Google Shape;1576;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577" name="Google Shape;1577;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74"/>
            <p:cNvGrpSpPr/>
            <p:nvPr/>
          </p:nvGrpSpPr>
          <p:grpSpPr>
            <a:xfrm>
              <a:off x="3894606" y="2334874"/>
              <a:ext cx="913198" cy="518984"/>
              <a:chOff x="4000175" y="1462675"/>
              <a:chExt cx="1917275" cy="1140875"/>
            </a:xfrm>
          </p:grpSpPr>
          <p:sp>
            <p:nvSpPr>
              <p:cNvPr id="1579" name="Google Shape;1579;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580" name="Google Shape;1580;p74"/>
              <p:cNvGrpSpPr/>
              <p:nvPr/>
            </p:nvGrpSpPr>
            <p:grpSpPr>
              <a:xfrm>
                <a:off x="4000175" y="1462675"/>
                <a:ext cx="1917275" cy="1140875"/>
                <a:chOff x="4000175" y="1462675"/>
                <a:chExt cx="1917275" cy="1140875"/>
              </a:xfrm>
            </p:grpSpPr>
            <p:sp>
              <p:nvSpPr>
                <p:cNvPr id="1581" name="Google Shape;1581;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582" name="Google Shape;1582;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86" name="Google Shape;1586;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74"/>
            <p:cNvGrpSpPr/>
            <p:nvPr/>
          </p:nvGrpSpPr>
          <p:grpSpPr>
            <a:xfrm>
              <a:off x="3875768" y="2846704"/>
              <a:ext cx="44796" cy="47366"/>
              <a:chOff x="3960625" y="2587825"/>
              <a:chExt cx="94050" cy="104125"/>
            </a:xfrm>
          </p:grpSpPr>
          <p:sp>
            <p:nvSpPr>
              <p:cNvPr id="1588" name="Google Shape;1588;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589" name="Google Shape;1589;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74"/>
            <p:cNvGrpSpPr/>
            <p:nvPr/>
          </p:nvGrpSpPr>
          <p:grpSpPr>
            <a:xfrm>
              <a:off x="3782759" y="2807162"/>
              <a:ext cx="82686" cy="85487"/>
              <a:chOff x="3765350" y="2500900"/>
              <a:chExt cx="173600" cy="187925"/>
            </a:xfrm>
          </p:grpSpPr>
          <p:sp>
            <p:nvSpPr>
              <p:cNvPr id="1591" name="Google Shape;1591;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592" name="Google Shape;1592;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74"/>
            <p:cNvGrpSpPr/>
            <p:nvPr/>
          </p:nvGrpSpPr>
          <p:grpSpPr>
            <a:xfrm>
              <a:off x="3775674" y="2798496"/>
              <a:ext cx="40545" cy="23564"/>
              <a:chOff x="3750475" y="2481850"/>
              <a:chExt cx="85125" cy="51800"/>
            </a:xfrm>
          </p:grpSpPr>
          <p:sp>
            <p:nvSpPr>
              <p:cNvPr id="1598" name="Google Shape;1598;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600" name="Google Shape;1600;p74"/>
            <p:cNvGrpSpPr/>
            <p:nvPr/>
          </p:nvGrpSpPr>
          <p:grpSpPr>
            <a:xfrm>
              <a:off x="3716946" y="2776024"/>
              <a:ext cx="81971" cy="76912"/>
              <a:chOff x="3627175" y="2432450"/>
              <a:chExt cx="172100" cy="169075"/>
            </a:xfrm>
          </p:grpSpPr>
          <p:sp>
            <p:nvSpPr>
              <p:cNvPr id="1601" name="Google Shape;1601;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603" name="Google Shape;1603;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604" name="Google Shape;1604;p74"/>
            <p:cNvGrpSpPr/>
            <p:nvPr/>
          </p:nvGrpSpPr>
          <p:grpSpPr>
            <a:xfrm>
              <a:off x="3685682" y="2845624"/>
              <a:ext cx="29311" cy="45055"/>
              <a:chOff x="3561536" y="2585450"/>
              <a:chExt cx="61539" cy="99045"/>
            </a:xfrm>
          </p:grpSpPr>
          <p:sp>
            <p:nvSpPr>
              <p:cNvPr id="1605" name="Google Shape;1605;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607" name="Google Shape;1607;p74"/>
            <p:cNvGrpSpPr/>
            <p:nvPr/>
          </p:nvGrpSpPr>
          <p:grpSpPr>
            <a:xfrm>
              <a:off x="3849905" y="2572252"/>
              <a:ext cx="74339" cy="119559"/>
              <a:chOff x="3906325" y="1984500"/>
              <a:chExt cx="156075" cy="262825"/>
            </a:xfrm>
          </p:grpSpPr>
          <p:sp>
            <p:nvSpPr>
              <p:cNvPr id="1608" name="Google Shape;1608;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609" name="Google Shape;1609;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74"/>
            <p:cNvGrpSpPr/>
            <p:nvPr/>
          </p:nvGrpSpPr>
          <p:grpSpPr>
            <a:xfrm>
              <a:off x="2654821" y="2414345"/>
              <a:ext cx="667570" cy="558731"/>
              <a:chOff x="1397225" y="1637375"/>
              <a:chExt cx="1401575" cy="1228250"/>
            </a:xfrm>
          </p:grpSpPr>
          <p:sp>
            <p:nvSpPr>
              <p:cNvPr id="1611" name="Google Shape;1611;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612" name="Google Shape;1612;p74"/>
              <p:cNvGrpSpPr/>
              <p:nvPr/>
            </p:nvGrpSpPr>
            <p:grpSpPr>
              <a:xfrm>
                <a:off x="1397225" y="1637375"/>
                <a:ext cx="1398775" cy="1228250"/>
                <a:chOff x="1397225" y="1637375"/>
                <a:chExt cx="1398775" cy="1228250"/>
              </a:xfrm>
            </p:grpSpPr>
            <p:sp>
              <p:nvSpPr>
                <p:cNvPr id="1613" name="Google Shape;1613;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74"/>
            <p:cNvGrpSpPr/>
            <p:nvPr/>
          </p:nvGrpSpPr>
          <p:grpSpPr>
            <a:xfrm>
              <a:off x="3230417" y="3103734"/>
              <a:ext cx="282982" cy="280332"/>
              <a:chOff x="2605700" y="3152850"/>
              <a:chExt cx="594125" cy="616250"/>
            </a:xfrm>
          </p:grpSpPr>
          <p:sp>
            <p:nvSpPr>
              <p:cNvPr id="1616" name="Google Shape;1616;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617" name="Google Shape;1617;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18" name="Google Shape;1618;p74"/>
            <p:cNvGrpSpPr/>
            <p:nvPr/>
          </p:nvGrpSpPr>
          <p:grpSpPr>
            <a:xfrm>
              <a:off x="3265985" y="3226989"/>
              <a:ext cx="87151" cy="346202"/>
              <a:chOff x="2680375" y="3423800"/>
              <a:chExt cx="182975" cy="761050"/>
            </a:xfrm>
          </p:grpSpPr>
          <p:sp>
            <p:nvSpPr>
              <p:cNvPr id="1619" name="Google Shape;1619;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620" name="Google Shape;1620;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74"/>
            <p:cNvGrpSpPr/>
            <p:nvPr/>
          </p:nvGrpSpPr>
          <p:grpSpPr>
            <a:xfrm>
              <a:off x="3855466" y="3289811"/>
              <a:ext cx="112514" cy="94210"/>
              <a:chOff x="3918000" y="3561900"/>
              <a:chExt cx="236225" cy="207100"/>
            </a:xfrm>
          </p:grpSpPr>
          <p:sp>
            <p:nvSpPr>
              <p:cNvPr id="1622" name="Google Shape;1622;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623" name="Google Shape;1623;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4" name="Google Shape;1624;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27" name="Google Shape;1627;p74"/>
            <p:cNvGrpSpPr/>
            <p:nvPr/>
          </p:nvGrpSpPr>
          <p:grpSpPr>
            <a:xfrm>
              <a:off x="2905224" y="2311071"/>
              <a:ext cx="596721" cy="528992"/>
              <a:chOff x="1922950" y="1410350"/>
              <a:chExt cx="1252825" cy="1162875"/>
            </a:xfrm>
          </p:grpSpPr>
          <p:sp>
            <p:nvSpPr>
              <p:cNvPr id="1628" name="Google Shape;1628;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644" name="Google Shape;1644;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64" name="Google Shape;1664;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65" name="Google Shape;1665;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6" name="Google Shape;1666;p74"/>
            <p:cNvGrpSpPr/>
            <p:nvPr/>
          </p:nvGrpSpPr>
          <p:grpSpPr>
            <a:xfrm>
              <a:off x="3280929" y="3294542"/>
              <a:ext cx="109894" cy="272224"/>
              <a:chOff x="2711750" y="3572300"/>
              <a:chExt cx="230725" cy="598425"/>
            </a:xfrm>
          </p:grpSpPr>
          <p:sp>
            <p:nvSpPr>
              <p:cNvPr id="1667" name="Google Shape;1667;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74"/>
            <p:cNvGrpSpPr/>
            <p:nvPr/>
          </p:nvGrpSpPr>
          <p:grpSpPr>
            <a:xfrm>
              <a:off x="3790439" y="2408636"/>
              <a:ext cx="73017" cy="75684"/>
              <a:chOff x="3781475" y="1624825"/>
              <a:chExt cx="153300" cy="166375"/>
            </a:xfrm>
          </p:grpSpPr>
          <p:sp>
            <p:nvSpPr>
              <p:cNvPr id="1671" name="Google Shape;1671;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74"/>
            <p:cNvGrpSpPr/>
            <p:nvPr/>
          </p:nvGrpSpPr>
          <p:grpSpPr>
            <a:xfrm>
              <a:off x="4403342" y="3107749"/>
              <a:ext cx="316680" cy="101374"/>
              <a:chOff x="5068275" y="3161675"/>
              <a:chExt cx="664875" cy="222850"/>
            </a:xfrm>
          </p:grpSpPr>
          <p:sp>
            <p:nvSpPr>
              <p:cNvPr id="1683" name="Google Shape;1683;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74"/>
            <p:cNvGrpSpPr/>
            <p:nvPr/>
          </p:nvGrpSpPr>
          <p:grpSpPr>
            <a:xfrm>
              <a:off x="3697513" y="2707266"/>
              <a:ext cx="59549" cy="79733"/>
              <a:chOff x="3586375" y="2281300"/>
              <a:chExt cx="125025" cy="175275"/>
            </a:xfrm>
          </p:grpSpPr>
          <p:sp>
            <p:nvSpPr>
              <p:cNvPr id="1717" name="Google Shape;1717;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74"/>
            <p:cNvGrpSpPr/>
            <p:nvPr/>
          </p:nvGrpSpPr>
          <p:grpSpPr>
            <a:xfrm>
              <a:off x="4513224" y="3221724"/>
              <a:ext cx="274563" cy="280321"/>
              <a:chOff x="5298975" y="3412225"/>
              <a:chExt cx="576450" cy="616225"/>
            </a:xfrm>
          </p:grpSpPr>
          <p:sp>
            <p:nvSpPr>
              <p:cNvPr id="1721" name="Google Shape;1721;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22" name="Google Shape;1722;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74"/>
            <p:cNvGrpSpPr/>
            <p:nvPr/>
          </p:nvGrpSpPr>
          <p:grpSpPr>
            <a:xfrm>
              <a:off x="4824403" y="3421846"/>
              <a:ext cx="110132" cy="130647"/>
              <a:chOff x="5952300" y="3852150"/>
              <a:chExt cx="231225" cy="287200"/>
            </a:xfrm>
          </p:grpSpPr>
          <p:sp>
            <p:nvSpPr>
              <p:cNvPr id="1724" name="Google Shape;1724;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4" name="Google Shape;1734;p74"/>
            <p:cNvGrpSpPr/>
            <p:nvPr/>
          </p:nvGrpSpPr>
          <p:grpSpPr>
            <a:xfrm>
              <a:off x="4295710" y="3079670"/>
              <a:ext cx="14968" cy="27135"/>
              <a:chOff x="4842300" y="3099950"/>
              <a:chExt cx="31425" cy="59650"/>
            </a:xfrm>
          </p:grpSpPr>
          <p:sp>
            <p:nvSpPr>
              <p:cNvPr id="1735" name="Google Shape;1735;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7" name="Google Shape;1747;p74"/>
            <p:cNvGrpSpPr/>
            <p:nvPr/>
          </p:nvGrpSpPr>
          <p:grpSpPr>
            <a:xfrm>
              <a:off x="3831056" y="2816010"/>
              <a:ext cx="37378" cy="27612"/>
              <a:chOff x="3866750" y="2520350"/>
              <a:chExt cx="78475" cy="60700"/>
            </a:xfrm>
          </p:grpSpPr>
          <p:sp>
            <p:nvSpPr>
              <p:cNvPr id="1748" name="Google Shape;1748;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2" name="Google Shape;1752;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9" name="Google Shape;1769;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81" name="Google Shape;1781;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74"/>
            <p:cNvGrpSpPr/>
            <p:nvPr/>
          </p:nvGrpSpPr>
          <p:grpSpPr>
            <a:xfrm>
              <a:off x="3632736" y="3051591"/>
              <a:ext cx="63288" cy="45217"/>
              <a:chOff x="3450375" y="3038225"/>
              <a:chExt cx="132875" cy="99400"/>
            </a:xfrm>
          </p:grpSpPr>
          <p:sp>
            <p:nvSpPr>
              <p:cNvPr id="1795" name="Google Shape;1795;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7" name="Google Shape;1797;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06" name="Google Shape;1806;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6" name="Google Shape;1816;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22" name="Google Shape;1822;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74"/>
          <p:cNvGrpSpPr/>
          <p:nvPr/>
        </p:nvGrpSpPr>
        <p:grpSpPr>
          <a:xfrm>
            <a:off x="719116" y="2850945"/>
            <a:ext cx="2622876" cy="1333540"/>
            <a:chOff x="238125" y="1038125"/>
            <a:chExt cx="7146800" cy="3633625"/>
          </a:xfrm>
        </p:grpSpPr>
        <p:sp>
          <p:nvSpPr>
            <p:cNvPr id="1833" name="Google Shape;1833;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74"/>
          <p:cNvGrpSpPr/>
          <p:nvPr/>
        </p:nvGrpSpPr>
        <p:grpSpPr>
          <a:xfrm>
            <a:off x="5834044" y="993055"/>
            <a:ext cx="2590840" cy="1380235"/>
            <a:chOff x="233350" y="949250"/>
            <a:chExt cx="7137300" cy="3802300"/>
          </a:xfrm>
        </p:grpSpPr>
        <p:sp>
          <p:nvSpPr>
            <p:cNvPr id="3406" name="Google Shape;3406;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74"/>
          <p:cNvGrpSpPr/>
          <p:nvPr/>
        </p:nvGrpSpPr>
        <p:grpSpPr>
          <a:xfrm>
            <a:off x="7648473" y="3037828"/>
            <a:ext cx="104231" cy="320340"/>
            <a:chOff x="7564426" y="3224343"/>
            <a:chExt cx="119985" cy="368801"/>
          </a:xfrm>
        </p:grpSpPr>
        <p:sp>
          <p:nvSpPr>
            <p:cNvPr id="3458" name="Google Shape;3458;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0" name="Google Shape;3460;p74"/>
          <p:cNvGrpSpPr/>
          <p:nvPr/>
        </p:nvGrpSpPr>
        <p:grpSpPr>
          <a:xfrm>
            <a:off x="7347962" y="3031929"/>
            <a:ext cx="189489" cy="332132"/>
            <a:chOff x="8370831" y="3202002"/>
            <a:chExt cx="218129" cy="382376"/>
          </a:xfrm>
        </p:grpSpPr>
        <p:sp>
          <p:nvSpPr>
            <p:cNvPr id="3461" name="Google Shape;3461;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74"/>
          <p:cNvGrpSpPr/>
          <p:nvPr/>
        </p:nvGrpSpPr>
        <p:grpSpPr>
          <a:xfrm>
            <a:off x="8071351" y="3443061"/>
            <a:ext cx="309429" cy="267000"/>
            <a:chOff x="6742064" y="3750480"/>
            <a:chExt cx="399315" cy="344560"/>
          </a:xfrm>
        </p:grpSpPr>
        <p:sp>
          <p:nvSpPr>
            <p:cNvPr id="3464" name="Google Shape;3464;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74"/>
          <p:cNvGrpSpPr/>
          <p:nvPr/>
        </p:nvGrpSpPr>
        <p:grpSpPr>
          <a:xfrm>
            <a:off x="7610370" y="3794109"/>
            <a:ext cx="180437" cy="281608"/>
            <a:chOff x="7248525" y="3739696"/>
            <a:chExt cx="230531" cy="359790"/>
          </a:xfrm>
        </p:grpSpPr>
        <p:sp>
          <p:nvSpPr>
            <p:cNvPr id="3467" name="Google Shape;3467;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74"/>
          <p:cNvGrpSpPr/>
          <p:nvPr/>
        </p:nvGrpSpPr>
        <p:grpSpPr>
          <a:xfrm>
            <a:off x="7856289" y="3437333"/>
            <a:ext cx="162896" cy="278710"/>
            <a:chOff x="7601242" y="3729267"/>
            <a:chExt cx="222566" cy="380803"/>
          </a:xfrm>
        </p:grpSpPr>
        <p:sp>
          <p:nvSpPr>
            <p:cNvPr id="3470" name="Google Shape;3470;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2" name="Google Shape;3472;p7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74"/>
          <p:cNvGrpSpPr/>
          <p:nvPr/>
        </p:nvGrpSpPr>
        <p:grpSpPr>
          <a:xfrm>
            <a:off x="7345935" y="3438473"/>
            <a:ext cx="193543" cy="275990"/>
            <a:chOff x="8304647" y="3738687"/>
            <a:chExt cx="225076" cy="320956"/>
          </a:xfrm>
        </p:grpSpPr>
        <p:sp>
          <p:nvSpPr>
            <p:cNvPr id="3474" name="Google Shape;3474;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74"/>
          <p:cNvGrpSpPr/>
          <p:nvPr/>
        </p:nvGrpSpPr>
        <p:grpSpPr>
          <a:xfrm>
            <a:off x="7618427" y="3438473"/>
            <a:ext cx="178492" cy="275990"/>
            <a:chOff x="8615101" y="3738687"/>
            <a:chExt cx="207573" cy="320956"/>
          </a:xfrm>
        </p:grpSpPr>
        <p:sp>
          <p:nvSpPr>
            <p:cNvPr id="3478" name="Google Shape;3478;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1" name="Google Shape;3481;p7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2" name="Google Shape;3482;p74"/>
          <p:cNvGrpSpPr/>
          <p:nvPr/>
        </p:nvGrpSpPr>
        <p:grpSpPr>
          <a:xfrm>
            <a:off x="6013132" y="3559961"/>
            <a:ext cx="557671" cy="511283"/>
            <a:chOff x="6015419" y="3716859"/>
            <a:chExt cx="557671" cy="511283"/>
          </a:xfrm>
        </p:grpSpPr>
        <p:sp>
          <p:nvSpPr>
            <p:cNvPr id="3483" name="Google Shape;3483;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74"/>
            <p:cNvGrpSpPr/>
            <p:nvPr/>
          </p:nvGrpSpPr>
          <p:grpSpPr>
            <a:xfrm>
              <a:off x="6036094" y="3716980"/>
              <a:ext cx="529860" cy="510468"/>
              <a:chOff x="6036094" y="3716980"/>
              <a:chExt cx="529860" cy="510468"/>
            </a:xfrm>
          </p:grpSpPr>
          <p:sp>
            <p:nvSpPr>
              <p:cNvPr id="3485" name="Google Shape;3485;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5" name="Google Shape;3495;p74"/>
          <p:cNvGrpSpPr/>
          <p:nvPr/>
        </p:nvGrpSpPr>
        <p:grpSpPr>
          <a:xfrm>
            <a:off x="6642017" y="2916730"/>
            <a:ext cx="576302" cy="511871"/>
            <a:chOff x="6644304" y="3073628"/>
            <a:chExt cx="576302" cy="511871"/>
          </a:xfrm>
        </p:grpSpPr>
        <p:sp>
          <p:nvSpPr>
            <p:cNvPr id="3496" name="Google Shape;3496;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7" name="Google Shape;3497;p74"/>
            <p:cNvGrpSpPr/>
            <p:nvPr/>
          </p:nvGrpSpPr>
          <p:grpSpPr>
            <a:xfrm>
              <a:off x="6712169" y="3085440"/>
              <a:ext cx="481622" cy="494913"/>
              <a:chOff x="6712169" y="3085440"/>
              <a:chExt cx="481622" cy="494913"/>
            </a:xfrm>
          </p:grpSpPr>
          <p:sp>
            <p:nvSpPr>
              <p:cNvPr id="3498" name="Google Shape;3498;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6" name="Google Shape;3506;p7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3507;p74"/>
          <p:cNvGrpSpPr/>
          <p:nvPr/>
        </p:nvGrpSpPr>
        <p:grpSpPr>
          <a:xfrm>
            <a:off x="6649868" y="3559725"/>
            <a:ext cx="560631" cy="511352"/>
            <a:chOff x="6652154" y="3716623"/>
            <a:chExt cx="560631" cy="511352"/>
          </a:xfrm>
        </p:grpSpPr>
        <p:sp>
          <p:nvSpPr>
            <p:cNvPr id="3508" name="Google Shape;3508;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9" name="Google Shape;3509;p74"/>
            <p:cNvGrpSpPr/>
            <p:nvPr/>
          </p:nvGrpSpPr>
          <p:grpSpPr>
            <a:xfrm>
              <a:off x="6669657" y="3716715"/>
              <a:ext cx="466779" cy="464290"/>
              <a:chOff x="6669657" y="3716715"/>
              <a:chExt cx="466779" cy="464290"/>
            </a:xfrm>
          </p:grpSpPr>
          <p:sp>
            <p:nvSpPr>
              <p:cNvPr id="3510" name="Google Shape;3510;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3" name="Google Shape;3523;p74"/>
          <p:cNvGrpSpPr/>
          <p:nvPr/>
        </p:nvGrpSpPr>
        <p:grpSpPr>
          <a:xfrm>
            <a:off x="7843959" y="3841134"/>
            <a:ext cx="187557" cy="187557"/>
            <a:chOff x="8565775" y="671075"/>
            <a:chExt cx="441000" cy="441000"/>
          </a:xfrm>
        </p:grpSpPr>
        <p:sp>
          <p:nvSpPr>
            <p:cNvPr id="3524" name="Google Shape;3524;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6" name="Google Shape;3526;p7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4"/>
          <p:cNvGrpSpPr/>
          <p:nvPr/>
        </p:nvGrpSpPr>
        <p:grpSpPr>
          <a:xfrm>
            <a:off x="5997814" y="2919352"/>
            <a:ext cx="587871" cy="512373"/>
            <a:chOff x="6000100" y="3076250"/>
            <a:chExt cx="587871" cy="512373"/>
          </a:xfrm>
        </p:grpSpPr>
        <p:sp>
          <p:nvSpPr>
            <p:cNvPr id="3529" name="Google Shape;3529;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74"/>
            <p:cNvGrpSpPr/>
            <p:nvPr/>
          </p:nvGrpSpPr>
          <p:grpSpPr>
            <a:xfrm>
              <a:off x="6031360" y="3076713"/>
              <a:ext cx="539107" cy="480965"/>
              <a:chOff x="6031360" y="3076713"/>
              <a:chExt cx="539107" cy="480965"/>
            </a:xfrm>
          </p:grpSpPr>
          <p:sp>
            <p:nvSpPr>
              <p:cNvPr id="3531" name="Google Shape;3531;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8" name="Google Shape;3538;p74"/>
          <p:cNvGrpSpPr/>
          <p:nvPr/>
        </p:nvGrpSpPr>
        <p:grpSpPr>
          <a:xfrm>
            <a:off x="3369305" y="938716"/>
            <a:ext cx="2310381" cy="1488888"/>
            <a:chOff x="229225" y="549050"/>
            <a:chExt cx="7161750" cy="4615275"/>
          </a:xfrm>
        </p:grpSpPr>
        <p:sp>
          <p:nvSpPr>
            <p:cNvPr id="3539" name="Google Shape;3539;p7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74"/>
          <p:cNvGrpSpPr/>
          <p:nvPr/>
        </p:nvGrpSpPr>
        <p:grpSpPr>
          <a:xfrm>
            <a:off x="3514723" y="2830563"/>
            <a:ext cx="2310282" cy="1374222"/>
            <a:chOff x="238125" y="732525"/>
            <a:chExt cx="7130500" cy="4241425"/>
          </a:xfrm>
        </p:grpSpPr>
        <p:sp>
          <p:nvSpPr>
            <p:cNvPr id="3657" name="Google Shape;3657;p7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74"/>
        <p:cNvGrpSpPr/>
        <p:nvPr/>
      </p:nvGrpSpPr>
      <p:grpSpPr>
        <a:xfrm>
          <a:off x="0" y="0"/>
          <a:ext cx="0" cy="0"/>
          <a:chOff x="0" y="0"/>
          <a:chExt cx="0" cy="0"/>
        </a:xfrm>
      </p:grpSpPr>
      <p:grpSp>
        <p:nvGrpSpPr>
          <p:cNvPr id="3775" name="Google Shape;3775;p75"/>
          <p:cNvGrpSpPr/>
          <p:nvPr/>
        </p:nvGrpSpPr>
        <p:grpSpPr>
          <a:xfrm>
            <a:off x="725414" y="969763"/>
            <a:ext cx="2507799" cy="206239"/>
            <a:chOff x="106648" y="895722"/>
            <a:chExt cx="4481413" cy="374300"/>
          </a:xfrm>
        </p:grpSpPr>
        <p:grpSp>
          <p:nvGrpSpPr>
            <p:cNvPr id="3776" name="Google Shape;3776;p75"/>
            <p:cNvGrpSpPr/>
            <p:nvPr/>
          </p:nvGrpSpPr>
          <p:grpSpPr>
            <a:xfrm>
              <a:off x="2233276" y="895722"/>
              <a:ext cx="1082667" cy="223591"/>
              <a:chOff x="4808316" y="2800065"/>
              <a:chExt cx="1999386" cy="412910"/>
            </a:xfrm>
          </p:grpSpPr>
          <p:sp>
            <p:nvSpPr>
              <p:cNvPr id="3777" name="Google Shape;3777;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8" name="Google Shape;3778;p75"/>
              <p:cNvGrpSpPr/>
              <p:nvPr/>
            </p:nvGrpSpPr>
            <p:grpSpPr>
              <a:xfrm>
                <a:off x="4808316" y="2800065"/>
                <a:ext cx="92400" cy="411825"/>
                <a:chOff x="845575" y="2563700"/>
                <a:chExt cx="92400" cy="411825"/>
              </a:xfrm>
            </p:grpSpPr>
            <p:cxnSp>
              <p:nvCxnSpPr>
                <p:cNvPr id="3779" name="Google Shape;3779;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80" name="Google Shape;3780;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1" name="Google Shape;3781;p75"/>
            <p:cNvGrpSpPr/>
            <p:nvPr/>
          </p:nvGrpSpPr>
          <p:grpSpPr>
            <a:xfrm>
              <a:off x="106648" y="895722"/>
              <a:ext cx="1088401" cy="223591"/>
              <a:chOff x="881025" y="2800065"/>
              <a:chExt cx="2009975" cy="412910"/>
            </a:xfrm>
          </p:grpSpPr>
          <p:sp>
            <p:nvSpPr>
              <p:cNvPr id="3782" name="Google Shape;3782;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3" name="Google Shape;3783;p75"/>
              <p:cNvGrpSpPr/>
              <p:nvPr/>
            </p:nvGrpSpPr>
            <p:grpSpPr>
              <a:xfrm>
                <a:off x="881025" y="2800065"/>
                <a:ext cx="92400" cy="411825"/>
                <a:chOff x="845575" y="2563700"/>
                <a:chExt cx="92400" cy="411825"/>
              </a:xfrm>
            </p:grpSpPr>
            <p:cxnSp>
              <p:nvCxnSpPr>
                <p:cNvPr id="3784" name="Google Shape;3784;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85" name="Google Shape;3785;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6" name="Google Shape;3786;p75"/>
            <p:cNvGrpSpPr/>
            <p:nvPr/>
          </p:nvGrpSpPr>
          <p:grpSpPr>
            <a:xfrm>
              <a:off x="1172346" y="1047018"/>
              <a:ext cx="1083151" cy="223003"/>
              <a:chOff x="2849073" y="3079467"/>
              <a:chExt cx="2000279" cy="411825"/>
            </a:xfrm>
          </p:grpSpPr>
          <p:sp>
            <p:nvSpPr>
              <p:cNvPr id="3787" name="Google Shape;3787;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8" name="Google Shape;3788;p75"/>
              <p:cNvGrpSpPr/>
              <p:nvPr/>
            </p:nvGrpSpPr>
            <p:grpSpPr>
              <a:xfrm rot="10800000">
                <a:off x="2849073" y="3079467"/>
                <a:ext cx="92400" cy="411825"/>
                <a:chOff x="2070100" y="2563700"/>
                <a:chExt cx="92400" cy="411825"/>
              </a:xfrm>
            </p:grpSpPr>
            <p:cxnSp>
              <p:nvCxnSpPr>
                <p:cNvPr id="3789" name="Google Shape;3789;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90" name="Google Shape;3790;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1" name="Google Shape;3791;p75"/>
            <p:cNvGrpSpPr/>
            <p:nvPr/>
          </p:nvGrpSpPr>
          <p:grpSpPr>
            <a:xfrm>
              <a:off x="3290132" y="1047018"/>
              <a:ext cx="1297929" cy="223003"/>
              <a:chOff x="6760035" y="3079467"/>
              <a:chExt cx="2396914" cy="411825"/>
            </a:xfrm>
          </p:grpSpPr>
          <p:sp>
            <p:nvSpPr>
              <p:cNvPr id="3792" name="Google Shape;3792;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3" name="Google Shape;3793;p75"/>
              <p:cNvGrpSpPr/>
              <p:nvPr/>
            </p:nvGrpSpPr>
            <p:grpSpPr>
              <a:xfrm rot="10800000">
                <a:off x="6760035" y="3079467"/>
                <a:ext cx="92400" cy="411825"/>
                <a:chOff x="2070100" y="2563700"/>
                <a:chExt cx="92400" cy="411825"/>
              </a:xfrm>
            </p:grpSpPr>
            <p:cxnSp>
              <p:nvCxnSpPr>
                <p:cNvPr id="3794" name="Google Shape;3794;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95" name="Google Shape;3795;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6" name="Google Shape;3796;p75"/>
          <p:cNvGrpSpPr/>
          <p:nvPr/>
        </p:nvGrpSpPr>
        <p:grpSpPr>
          <a:xfrm>
            <a:off x="2143176" y="3369134"/>
            <a:ext cx="1086701" cy="799429"/>
            <a:chOff x="2183288" y="3555572"/>
            <a:chExt cx="1136241" cy="835873"/>
          </a:xfrm>
        </p:grpSpPr>
        <p:sp>
          <p:nvSpPr>
            <p:cNvPr id="3797" name="Google Shape;3797;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8" name="Google Shape;3798;p75"/>
            <p:cNvGrpSpPr/>
            <p:nvPr/>
          </p:nvGrpSpPr>
          <p:grpSpPr>
            <a:xfrm>
              <a:off x="2205895" y="3637269"/>
              <a:ext cx="1089848" cy="724993"/>
              <a:chOff x="2205895" y="3637269"/>
              <a:chExt cx="1089848" cy="724993"/>
            </a:xfrm>
          </p:grpSpPr>
          <p:sp>
            <p:nvSpPr>
              <p:cNvPr id="3799" name="Google Shape;3799;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5" name="Google Shape;3805;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6" name="Google Shape;3806;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07" name="Google Shape;3807;p75"/>
            <p:cNvGrpSpPr/>
            <p:nvPr/>
          </p:nvGrpSpPr>
          <p:grpSpPr>
            <a:xfrm>
              <a:off x="3173850" y="3779426"/>
              <a:ext cx="145679" cy="70048"/>
              <a:chOff x="3173850" y="3779426"/>
              <a:chExt cx="145679" cy="70048"/>
            </a:xfrm>
          </p:grpSpPr>
          <p:cxnSp>
            <p:nvCxnSpPr>
              <p:cNvPr id="3808" name="Google Shape;3808;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09" name="Google Shape;3809;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75"/>
            <p:cNvGrpSpPr/>
            <p:nvPr/>
          </p:nvGrpSpPr>
          <p:grpSpPr>
            <a:xfrm>
              <a:off x="2183288" y="4139483"/>
              <a:ext cx="145133" cy="70048"/>
              <a:chOff x="2183288" y="4139483"/>
              <a:chExt cx="145133" cy="70048"/>
            </a:xfrm>
          </p:grpSpPr>
          <p:cxnSp>
            <p:nvCxnSpPr>
              <p:cNvPr id="3811" name="Google Shape;3811;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12" name="Google Shape;3812;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4" name="Google Shape;3814;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15" name="Google Shape;3815;p75"/>
            <p:cNvGrpSpPr/>
            <p:nvPr/>
          </p:nvGrpSpPr>
          <p:grpSpPr>
            <a:xfrm>
              <a:off x="2943836" y="4268886"/>
              <a:ext cx="60717" cy="122559"/>
              <a:chOff x="2943836" y="4268886"/>
              <a:chExt cx="60717" cy="122559"/>
            </a:xfrm>
          </p:grpSpPr>
          <p:sp>
            <p:nvSpPr>
              <p:cNvPr id="3816" name="Google Shape;3816;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7" name="Google Shape;3817;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818" name="Google Shape;3818;p75"/>
          <p:cNvGrpSpPr/>
          <p:nvPr/>
        </p:nvGrpSpPr>
        <p:grpSpPr>
          <a:xfrm>
            <a:off x="3406121" y="1290134"/>
            <a:ext cx="1675870" cy="758251"/>
            <a:chOff x="3530532" y="1496185"/>
            <a:chExt cx="1562000" cy="706730"/>
          </a:xfrm>
        </p:grpSpPr>
        <p:cxnSp>
          <p:nvCxnSpPr>
            <p:cNvPr id="3819" name="Google Shape;3819;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820" name="Google Shape;3820;p75"/>
            <p:cNvGrpSpPr/>
            <p:nvPr/>
          </p:nvGrpSpPr>
          <p:grpSpPr>
            <a:xfrm>
              <a:off x="3530532" y="1496185"/>
              <a:ext cx="323430" cy="463587"/>
              <a:chOff x="3530532" y="1496185"/>
              <a:chExt cx="323430" cy="463587"/>
            </a:xfrm>
          </p:grpSpPr>
          <p:grpSp>
            <p:nvGrpSpPr>
              <p:cNvPr id="3821" name="Google Shape;3821;p75"/>
              <p:cNvGrpSpPr/>
              <p:nvPr/>
            </p:nvGrpSpPr>
            <p:grpSpPr>
              <a:xfrm>
                <a:off x="3567462" y="1496185"/>
                <a:ext cx="286500" cy="361376"/>
                <a:chOff x="3567462" y="1496185"/>
                <a:chExt cx="286500" cy="361376"/>
              </a:xfrm>
            </p:grpSpPr>
            <p:cxnSp>
              <p:nvCxnSpPr>
                <p:cNvPr id="3822" name="Google Shape;3822;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23" name="Google Shape;3823;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5"/>
            <p:cNvGrpSpPr/>
            <p:nvPr/>
          </p:nvGrpSpPr>
          <p:grpSpPr>
            <a:xfrm>
              <a:off x="3891569" y="1779209"/>
              <a:ext cx="323945" cy="423706"/>
              <a:chOff x="3891569" y="1779209"/>
              <a:chExt cx="323945" cy="423706"/>
            </a:xfrm>
          </p:grpSpPr>
          <p:grpSp>
            <p:nvGrpSpPr>
              <p:cNvPr id="3826" name="Google Shape;3826;p75"/>
              <p:cNvGrpSpPr/>
              <p:nvPr/>
            </p:nvGrpSpPr>
            <p:grpSpPr>
              <a:xfrm>
                <a:off x="3929014" y="1881638"/>
                <a:ext cx="286500" cy="321278"/>
                <a:chOff x="3929014" y="1881638"/>
                <a:chExt cx="286500" cy="321278"/>
              </a:xfrm>
            </p:grpSpPr>
            <p:cxnSp>
              <p:nvCxnSpPr>
                <p:cNvPr id="3827" name="Google Shape;3827;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828" name="Google Shape;3828;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9" name="Google Shape;3829;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75"/>
            <p:cNvGrpSpPr/>
            <p:nvPr/>
          </p:nvGrpSpPr>
          <p:grpSpPr>
            <a:xfrm>
              <a:off x="4252606" y="1496185"/>
              <a:ext cx="324721" cy="463587"/>
              <a:chOff x="4252606" y="1496185"/>
              <a:chExt cx="324721" cy="463587"/>
            </a:xfrm>
          </p:grpSpPr>
          <p:grpSp>
            <p:nvGrpSpPr>
              <p:cNvPr id="3831" name="Google Shape;3831;p75"/>
              <p:cNvGrpSpPr/>
              <p:nvPr/>
            </p:nvGrpSpPr>
            <p:grpSpPr>
              <a:xfrm>
                <a:off x="4290828" y="1496185"/>
                <a:ext cx="286500" cy="361376"/>
                <a:chOff x="4290828" y="1496185"/>
                <a:chExt cx="286500" cy="361376"/>
              </a:xfrm>
            </p:grpSpPr>
            <p:cxnSp>
              <p:nvCxnSpPr>
                <p:cNvPr id="3832" name="Google Shape;3832;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33" name="Google Shape;3833;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4" name="Google Shape;3834;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75"/>
            <p:cNvGrpSpPr/>
            <p:nvPr/>
          </p:nvGrpSpPr>
          <p:grpSpPr>
            <a:xfrm>
              <a:off x="4613643" y="1763716"/>
              <a:ext cx="325308" cy="439200"/>
              <a:chOff x="4613643" y="1763716"/>
              <a:chExt cx="325308" cy="439200"/>
            </a:xfrm>
          </p:grpSpPr>
          <p:grpSp>
            <p:nvGrpSpPr>
              <p:cNvPr id="3836" name="Google Shape;3836;p75"/>
              <p:cNvGrpSpPr/>
              <p:nvPr/>
            </p:nvGrpSpPr>
            <p:grpSpPr>
              <a:xfrm>
                <a:off x="4652451" y="1879538"/>
                <a:ext cx="286500" cy="323378"/>
                <a:chOff x="4652451" y="1879538"/>
                <a:chExt cx="286500" cy="323378"/>
              </a:xfrm>
            </p:grpSpPr>
            <p:cxnSp>
              <p:nvCxnSpPr>
                <p:cNvPr id="3837" name="Google Shape;3837;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838" name="Google Shape;3838;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9" name="Google Shape;3839;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0" name="Google Shape;3840;p75"/>
          <p:cNvGrpSpPr/>
          <p:nvPr/>
        </p:nvGrpSpPr>
        <p:grpSpPr>
          <a:xfrm>
            <a:off x="3417981" y="2143759"/>
            <a:ext cx="1652173" cy="391517"/>
            <a:chOff x="3512551" y="2358270"/>
            <a:chExt cx="1597383" cy="378533"/>
          </a:xfrm>
        </p:grpSpPr>
        <p:cxnSp>
          <p:nvCxnSpPr>
            <p:cNvPr id="3841" name="Google Shape;3841;p75"/>
            <p:cNvCxnSpPr>
              <a:stCxn id="3842" idx="6"/>
              <a:endCxn id="38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844" name="Google Shape;3844;p75"/>
            <p:cNvGrpSpPr/>
            <p:nvPr/>
          </p:nvGrpSpPr>
          <p:grpSpPr>
            <a:xfrm>
              <a:off x="3512551" y="2358270"/>
              <a:ext cx="225647" cy="307714"/>
              <a:chOff x="2182679" y="2004714"/>
              <a:chExt cx="792300" cy="1080458"/>
            </a:xfrm>
          </p:grpSpPr>
          <p:cxnSp>
            <p:nvCxnSpPr>
              <p:cNvPr id="3845" name="Google Shape;3845;p75"/>
              <p:cNvCxnSpPr>
                <a:stCxn id="38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42" name="Google Shape;3842;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75"/>
            <p:cNvGrpSpPr/>
            <p:nvPr/>
          </p:nvGrpSpPr>
          <p:grpSpPr>
            <a:xfrm>
              <a:off x="3969644" y="2440153"/>
              <a:ext cx="225853" cy="296651"/>
              <a:chOff x="3775710" y="1729289"/>
              <a:chExt cx="136500" cy="179289"/>
            </a:xfrm>
          </p:grpSpPr>
          <p:cxnSp>
            <p:nvCxnSpPr>
              <p:cNvPr id="3848" name="Google Shape;3848;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849" name="Google Shape;3849;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75"/>
            <p:cNvGrpSpPr/>
            <p:nvPr/>
          </p:nvGrpSpPr>
          <p:grpSpPr>
            <a:xfrm>
              <a:off x="4427051" y="2358270"/>
              <a:ext cx="225647" cy="307714"/>
              <a:chOff x="5393704" y="2004714"/>
              <a:chExt cx="792300" cy="1080458"/>
            </a:xfrm>
          </p:grpSpPr>
          <p:cxnSp>
            <p:nvCxnSpPr>
              <p:cNvPr id="3852" name="Google Shape;3852;p75"/>
              <p:cNvCxnSpPr>
                <a:stCxn id="38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54" name="Google Shape;3854;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5"/>
            <p:cNvGrpSpPr/>
            <p:nvPr/>
          </p:nvGrpSpPr>
          <p:grpSpPr>
            <a:xfrm>
              <a:off x="4884287" y="2440252"/>
              <a:ext cx="225647" cy="296532"/>
              <a:chOff x="6999166" y="2292572"/>
              <a:chExt cx="792300" cy="1041192"/>
            </a:xfrm>
          </p:grpSpPr>
          <p:cxnSp>
            <p:nvCxnSpPr>
              <p:cNvPr id="3856" name="Google Shape;3856;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843" name="Google Shape;3843;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8" name="Google Shape;3858;p75"/>
          <p:cNvGrpSpPr/>
          <p:nvPr/>
        </p:nvGrpSpPr>
        <p:grpSpPr>
          <a:xfrm>
            <a:off x="6838789" y="979959"/>
            <a:ext cx="1581844" cy="732818"/>
            <a:chOff x="634175" y="2986275"/>
            <a:chExt cx="3147949" cy="1458344"/>
          </a:xfrm>
        </p:grpSpPr>
        <p:cxnSp>
          <p:nvCxnSpPr>
            <p:cNvPr id="3859" name="Google Shape;3859;p75"/>
            <p:cNvCxnSpPr>
              <a:stCxn id="3860" idx="4"/>
              <a:endCxn id="38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862" name="Google Shape;3862;p75"/>
            <p:cNvCxnSpPr>
              <a:stCxn id="3861" idx="0"/>
              <a:endCxn id="38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64" name="Google Shape;3864;p75"/>
            <p:cNvCxnSpPr>
              <a:stCxn id="3863" idx="4"/>
              <a:endCxn id="38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66" name="Google Shape;3866;p75"/>
            <p:cNvCxnSpPr>
              <a:stCxn id="3865" idx="0"/>
              <a:endCxn id="38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867" name="Google Shape;3867;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63" name="Google Shape;3863;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60" name="Google Shape;3860;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65" name="Google Shape;3865;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61" name="Google Shape;3861;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868" name="Google Shape;3868;p75"/>
          <p:cNvGrpSpPr/>
          <p:nvPr/>
        </p:nvGrpSpPr>
        <p:grpSpPr>
          <a:xfrm>
            <a:off x="3406504" y="2674269"/>
            <a:ext cx="1675128" cy="313674"/>
            <a:chOff x="998425" y="1182125"/>
            <a:chExt cx="1065400" cy="199500"/>
          </a:xfrm>
        </p:grpSpPr>
        <p:sp>
          <p:nvSpPr>
            <p:cNvPr id="3869" name="Google Shape;3869;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75"/>
          <p:cNvGrpSpPr/>
          <p:nvPr/>
        </p:nvGrpSpPr>
        <p:grpSpPr>
          <a:xfrm>
            <a:off x="3406503" y="3630235"/>
            <a:ext cx="1675129" cy="525345"/>
            <a:chOff x="5194708" y="3484366"/>
            <a:chExt cx="3148148" cy="987304"/>
          </a:xfrm>
        </p:grpSpPr>
        <p:grpSp>
          <p:nvGrpSpPr>
            <p:cNvPr id="3875" name="Google Shape;3875;p75"/>
            <p:cNvGrpSpPr/>
            <p:nvPr/>
          </p:nvGrpSpPr>
          <p:grpSpPr>
            <a:xfrm>
              <a:off x="7531521" y="3484366"/>
              <a:ext cx="811335" cy="987304"/>
              <a:chOff x="3379425" y="1617275"/>
              <a:chExt cx="1090650" cy="1327200"/>
            </a:xfrm>
          </p:grpSpPr>
          <p:sp>
            <p:nvSpPr>
              <p:cNvPr id="3876" name="Google Shape;3876;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75"/>
            <p:cNvGrpSpPr/>
            <p:nvPr/>
          </p:nvGrpSpPr>
          <p:grpSpPr>
            <a:xfrm>
              <a:off x="6752546" y="3484366"/>
              <a:ext cx="811428" cy="987304"/>
              <a:chOff x="2332275" y="1617275"/>
              <a:chExt cx="1090775" cy="1327200"/>
            </a:xfrm>
          </p:grpSpPr>
          <p:sp>
            <p:nvSpPr>
              <p:cNvPr id="3880" name="Google Shape;3880;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75"/>
            <p:cNvGrpSpPr/>
            <p:nvPr/>
          </p:nvGrpSpPr>
          <p:grpSpPr>
            <a:xfrm>
              <a:off x="5973664" y="3484366"/>
              <a:ext cx="811335" cy="987304"/>
              <a:chOff x="1285250" y="1617275"/>
              <a:chExt cx="1090650" cy="1327200"/>
            </a:xfrm>
          </p:grpSpPr>
          <p:sp>
            <p:nvSpPr>
              <p:cNvPr id="3884" name="Google Shape;3884;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75"/>
            <p:cNvGrpSpPr/>
            <p:nvPr/>
          </p:nvGrpSpPr>
          <p:grpSpPr>
            <a:xfrm>
              <a:off x="5194708" y="3484366"/>
              <a:ext cx="811409" cy="987304"/>
              <a:chOff x="238125" y="1617275"/>
              <a:chExt cx="1090750" cy="1327200"/>
            </a:xfrm>
          </p:grpSpPr>
          <p:sp>
            <p:nvSpPr>
              <p:cNvPr id="3888" name="Google Shape;3888;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1" name="Google Shape;3891;p75"/>
          <p:cNvGrpSpPr/>
          <p:nvPr/>
        </p:nvGrpSpPr>
        <p:grpSpPr>
          <a:xfrm>
            <a:off x="6840188" y="2276124"/>
            <a:ext cx="1579046" cy="522230"/>
            <a:chOff x="6853641" y="2534077"/>
            <a:chExt cx="1515545" cy="501229"/>
          </a:xfrm>
        </p:grpSpPr>
        <p:grpSp>
          <p:nvGrpSpPr>
            <p:cNvPr id="3892" name="Google Shape;3892;p75"/>
            <p:cNvGrpSpPr/>
            <p:nvPr/>
          </p:nvGrpSpPr>
          <p:grpSpPr>
            <a:xfrm>
              <a:off x="6853641" y="2618923"/>
              <a:ext cx="1515545" cy="324556"/>
              <a:chOff x="6853641" y="2618923"/>
              <a:chExt cx="1515545" cy="324556"/>
            </a:xfrm>
          </p:grpSpPr>
          <p:sp>
            <p:nvSpPr>
              <p:cNvPr id="3893" name="Google Shape;3893;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8" name="Google Shape;3898;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75"/>
          <p:cNvGrpSpPr/>
          <p:nvPr/>
        </p:nvGrpSpPr>
        <p:grpSpPr>
          <a:xfrm>
            <a:off x="3435080" y="3151165"/>
            <a:ext cx="1617976" cy="346616"/>
            <a:chOff x="1808063" y="4294338"/>
            <a:chExt cx="3370782" cy="721817"/>
          </a:xfrm>
        </p:grpSpPr>
        <p:sp>
          <p:nvSpPr>
            <p:cNvPr id="3904" name="Google Shape;3904;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75"/>
          <p:cNvGrpSpPr/>
          <p:nvPr/>
        </p:nvGrpSpPr>
        <p:grpSpPr>
          <a:xfrm>
            <a:off x="5261076" y="3817915"/>
            <a:ext cx="1417067" cy="350605"/>
            <a:chOff x="4234950" y="2101012"/>
            <a:chExt cx="4219974" cy="1044090"/>
          </a:xfrm>
        </p:grpSpPr>
        <p:sp>
          <p:nvSpPr>
            <p:cNvPr id="3915" name="Google Shape;3915;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75"/>
          <p:cNvGrpSpPr/>
          <p:nvPr/>
        </p:nvGrpSpPr>
        <p:grpSpPr>
          <a:xfrm>
            <a:off x="6836548" y="1808672"/>
            <a:ext cx="1586327" cy="371557"/>
            <a:chOff x="1247650" y="2075423"/>
            <a:chExt cx="6648477" cy="1557238"/>
          </a:xfrm>
        </p:grpSpPr>
        <p:sp>
          <p:nvSpPr>
            <p:cNvPr id="3932" name="Google Shape;3932;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75"/>
          <p:cNvGrpSpPr/>
          <p:nvPr/>
        </p:nvGrpSpPr>
        <p:grpSpPr>
          <a:xfrm>
            <a:off x="5267818" y="961862"/>
            <a:ext cx="1415601" cy="1648533"/>
            <a:chOff x="1839112" y="2209163"/>
            <a:chExt cx="1918159" cy="2233784"/>
          </a:xfrm>
        </p:grpSpPr>
        <p:sp>
          <p:nvSpPr>
            <p:cNvPr id="3939" name="Google Shape;3939;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2" name="Google Shape;3942;p75"/>
            <p:cNvCxnSpPr>
              <a:stCxn id="3939" idx="6"/>
              <a:endCxn id="39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43" name="Google Shape;3943;p75"/>
            <p:cNvCxnSpPr>
              <a:stCxn id="3940" idx="4"/>
              <a:endCxn id="39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945" name="Google Shape;3945;p75"/>
            <p:cNvCxnSpPr>
              <a:stCxn id="3944" idx="6"/>
              <a:endCxn id="39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46" name="Google Shape;3946;p75"/>
            <p:cNvCxnSpPr>
              <a:stCxn id="3941" idx="4"/>
              <a:endCxn id="39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944" name="Google Shape;3944;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9" name="Google Shape;3949;p75"/>
            <p:cNvCxnSpPr>
              <a:endCxn id="39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950" name="Google Shape;3950;p75"/>
          <p:cNvGrpSpPr/>
          <p:nvPr/>
        </p:nvGrpSpPr>
        <p:grpSpPr>
          <a:xfrm>
            <a:off x="3425084" y="979946"/>
            <a:ext cx="1637968" cy="154942"/>
            <a:chOff x="238125" y="2506075"/>
            <a:chExt cx="7115411" cy="673075"/>
          </a:xfrm>
        </p:grpSpPr>
        <p:sp>
          <p:nvSpPr>
            <p:cNvPr id="3951" name="Google Shape;3951;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75"/>
          <p:cNvGrpSpPr/>
          <p:nvPr/>
        </p:nvGrpSpPr>
        <p:grpSpPr>
          <a:xfrm>
            <a:off x="1965820" y="1294664"/>
            <a:ext cx="1262932" cy="785408"/>
            <a:chOff x="548861" y="389676"/>
            <a:chExt cx="3843371" cy="2390163"/>
          </a:xfrm>
        </p:grpSpPr>
        <p:cxnSp>
          <p:nvCxnSpPr>
            <p:cNvPr id="3957" name="Google Shape;3957;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58" name="Google Shape;3958;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59" name="Google Shape;3959;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60" name="Google Shape;3960;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961" name="Google Shape;3961;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962" name="Google Shape;3962;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3" name="Google Shape;3963;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964" name="Google Shape;3964;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75"/>
          <p:cNvGrpSpPr/>
          <p:nvPr/>
        </p:nvGrpSpPr>
        <p:grpSpPr>
          <a:xfrm>
            <a:off x="753952" y="2401541"/>
            <a:ext cx="1412054" cy="633562"/>
            <a:chOff x="1187400" y="2529299"/>
            <a:chExt cx="6769193" cy="2241903"/>
          </a:xfrm>
        </p:grpSpPr>
        <p:sp>
          <p:nvSpPr>
            <p:cNvPr id="3971" name="Google Shape;3971;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72" name="Google Shape;3972;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73" name="Google Shape;3973;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74" name="Google Shape;3974;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75" name="Google Shape;3975;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76" name="Google Shape;3976;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77" name="Google Shape;3977;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978" name="Google Shape;3978;p75"/>
            <p:cNvCxnSpPr>
              <a:stCxn id="3971" idx="2"/>
              <a:endCxn id="39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79" name="Google Shape;3979;p75"/>
            <p:cNvCxnSpPr>
              <a:stCxn id="3973" idx="0"/>
              <a:endCxn id="39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80" name="Google Shape;3980;p75"/>
            <p:cNvCxnSpPr>
              <a:stCxn id="3973" idx="2"/>
              <a:endCxn id="39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81" name="Google Shape;3981;p75"/>
            <p:cNvCxnSpPr>
              <a:stCxn id="3974" idx="0"/>
              <a:endCxn id="39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82" name="Google Shape;3982;p75"/>
            <p:cNvCxnSpPr>
              <a:stCxn id="3972" idx="2"/>
              <a:endCxn id="39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83" name="Google Shape;3983;p75"/>
            <p:cNvCxnSpPr>
              <a:stCxn id="3976" idx="0"/>
              <a:endCxn id="39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984" name="Google Shape;3984;p75"/>
          <p:cNvGrpSpPr/>
          <p:nvPr/>
        </p:nvGrpSpPr>
        <p:grpSpPr>
          <a:xfrm>
            <a:off x="6840198" y="2894250"/>
            <a:ext cx="1579035" cy="540873"/>
            <a:chOff x="6895650" y="3126697"/>
            <a:chExt cx="1436662" cy="492105"/>
          </a:xfrm>
        </p:grpSpPr>
        <p:sp>
          <p:nvSpPr>
            <p:cNvPr id="3985" name="Google Shape;3985;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0" name="Google Shape;3990;p75"/>
            <p:cNvGrpSpPr/>
            <p:nvPr/>
          </p:nvGrpSpPr>
          <p:grpSpPr>
            <a:xfrm>
              <a:off x="6995957" y="3335810"/>
              <a:ext cx="1230393" cy="71754"/>
              <a:chOff x="6995957" y="3287964"/>
              <a:chExt cx="1230393" cy="71754"/>
            </a:xfrm>
          </p:grpSpPr>
          <p:sp>
            <p:nvSpPr>
              <p:cNvPr id="3991" name="Google Shape;3991;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6" name="Google Shape;3996;p75"/>
          <p:cNvGrpSpPr/>
          <p:nvPr/>
        </p:nvGrpSpPr>
        <p:grpSpPr>
          <a:xfrm>
            <a:off x="6838780" y="3531013"/>
            <a:ext cx="1581862" cy="650625"/>
            <a:chOff x="6777990" y="3710194"/>
            <a:chExt cx="1646915" cy="677382"/>
          </a:xfrm>
        </p:grpSpPr>
        <p:grpSp>
          <p:nvGrpSpPr>
            <p:cNvPr id="3997" name="Google Shape;3997;p75"/>
            <p:cNvGrpSpPr/>
            <p:nvPr/>
          </p:nvGrpSpPr>
          <p:grpSpPr>
            <a:xfrm>
              <a:off x="6777990" y="3874492"/>
              <a:ext cx="411129" cy="513083"/>
              <a:chOff x="6777990" y="3874492"/>
              <a:chExt cx="411129" cy="513083"/>
            </a:xfrm>
          </p:grpSpPr>
          <p:cxnSp>
            <p:nvCxnSpPr>
              <p:cNvPr id="3998" name="Google Shape;3998;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99" name="Google Shape;3999;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75"/>
            <p:cNvGrpSpPr/>
            <p:nvPr/>
          </p:nvGrpSpPr>
          <p:grpSpPr>
            <a:xfrm>
              <a:off x="7188425" y="3710194"/>
              <a:ext cx="411123" cy="520535"/>
              <a:chOff x="7188425" y="3710194"/>
              <a:chExt cx="411123" cy="520535"/>
            </a:xfrm>
          </p:grpSpPr>
          <p:cxnSp>
            <p:nvCxnSpPr>
              <p:cNvPr id="4001" name="Google Shape;4001;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02" name="Google Shape;4002;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75"/>
            <p:cNvGrpSpPr/>
            <p:nvPr/>
          </p:nvGrpSpPr>
          <p:grpSpPr>
            <a:xfrm>
              <a:off x="7603341" y="3874492"/>
              <a:ext cx="411474" cy="513083"/>
              <a:chOff x="7603341" y="3874492"/>
              <a:chExt cx="411474" cy="513083"/>
            </a:xfrm>
          </p:grpSpPr>
          <p:cxnSp>
            <p:nvCxnSpPr>
              <p:cNvPr id="4004" name="Google Shape;4004;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05" name="Google Shape;4005;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75"/>
            <p:cNvGrpSpPr/>
            <p:nvPr/>
          </p:nvGrpSpPr>
          <p:grpSpPr>
            <a:xfrm>
              <a:off x="8013776" y="3722847"/>
              <a:ext cx="411129" cy="507881"/>
              <a:chOff x="8013776" y="3722847"/>
              <a:chExt cx="411129" cy="507881"/>
            </a:xfrm>
          </p:grpSpPr>
          <p:cxnSp>
            <p:nvCxnSpPr>
              <p:cNvPr id="4007" name="Google Shape;4007;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08" name="Google Shape;4008;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9" name="Google Shape;4009;p75"/>
          <p:cNvGrpSpPr/>
          <p:nvPr/>
        </p:nvGrpSpPr>
        <p:grpSpPr>
          <a:xfrm>
            <a:off x="5258295" y="2703853"/>
            <a:ext cx="1421889" cy="1020603"/>
            <a:chOff x="5190863" y="2824811"/>
            <a:chExt cx="1544860" cy="1108869"/>
          </a:xfrm>
        </p:grpSpPr>
        <p:grpSp>
          <p:nvGrpSpPr>
            <p:cNvPr id="4010" name="Google Shape;4010;p75"/>
            <p:cNvGrpSpPr/>
            <p:nvPr/>
          </p:nvGrpSpPr>
          <p:grpSpPr>
            <a:xfrm>
              <a:off x="5938695" y="3176919"/>
              <a:ext cx="685761" cy="404739"/>
              <a:chOff x="5938695" y="3176919"/>
              <a:chExt cx="685761" cy="404739"/>
            </a:xfrm>
          </p:grpSpPr>
          <p:grpSp>
            <p:nvGrpSpPr>
              <p:cNvPr id="4011" name="Google Shape;4011;p75"/>
              <p:cNvGrpSpPr/>
              <p:nvPr/>
            </p:nvGrpSpPr>
            <p:grpSpPr>
              <a:xfrm>
                <a:off x="5938695" y="3176919"/>
                <a:ext cx="685761" cy="404739"/>
                <a:chOff x="5938695" y="3176919"/>
                <a:chExt cx="685761" cy="404739"/>
              </a:xfrm>
            </p:grpSpPr>
            <p:sp>
              <p:nvSpPr>
                <p:cNvPr id="4012" name="Google Shape;4012;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4" name="Google Shape;4014;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75"/>
            <p:cNvGrpSpPr/>
            <p:nvPr/>
          </p:nvGrpSpPr>
          <p:grpSpPr>
            <a:xfrm>
              <a:off x="5305233" y="3176835"/>
              <a:ext cx="685971" cy="404655"/>
              <a:chOff x="5305233" y="3176835"/>
              <a:chExt cx="685971" cy="404655"/>
            </a:xfrm>
          </p:grpSpPr>
          <p:grpSp>
            <p:nvGrpSpPr>
              <p:cNvPr id="4016" name="Google Shape;4016;p75"/>
              <p:cNvGrpSpPr/>
              <p:nvPr/>
            </p:nvGrpSpPr>
            <p:grpSpPr>
              <a:xfrm>
                <a:off x="5305233" y="3176835"/>
                <a:ext cx="685971" cy="404655"/>
                <a:chOff x="5305233" y="3176835"/>
                <a:chExt cx="685971" cy="404655"/>
              </a:xfrm>
            </p:grpSpPr>
            <p:sp>
              <p:nvSpPr>
                <p:cNvPr id="4017" name="Google Shape;4017;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9" name="Google Shape;4019;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0" name="Google Shape;4020;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1" name="Google Shape;4021;p75"/>
            <p:cNvGrpSpPr/>
            <p:nvPr/>
          </p:nvGrpSpPr>
          <p:grpSpPr>
            <a:xfrm>
              <a:off x="5657361" y="2824811"/>
              <a:ext cx="1078361" cy="404655"/>
              <a:chOff x="5657361" y="2824811"/>
              <a:chExt cx="1078361" cy="404655"/>
            </a:xfrm>
          </p:grpSpPr>
          <p:grpSp>
            <p:nvGrpSpPr>
              <p:cNvPr id="4022" name="Google Shape;4022;p75"/>
              <p:cNvGrpSpPr/>
              <p:nvPr/>
            </p:nvGrpSpPr>
            <p:grpSpPr>
              <a:xfrm>
                <a:off x="5657361" y="2824811"/>
                <a:ext cx="1078361" cy="404655"/>
                <a:chOff x="5657361" y="2824811"/>
                <a:chExt cx="1078361" cy="404655"/>
              </a:xfrm>
            </p:grpSpPr>
            <p:grpSp>
              <p:nvGrpSpPr>
                <p:cNvPr id="4023" name="Google Shape;4023;p75"/>
                <p:cNvGrpSpPr/>
                <p:nvPr/>
              </p:nvGrpSpPr>
              <p:grpSpPr>
                <a:xfrm>
                  <a:off x="5938485" y="2824811"/>
                  <a:ext cx="797237" cy="404655"/>
                  <a:chOff x="5938485" y="2824811"/>
                  <a:chExt cx="797237" cy="404655"/>
                </a:xfrm>
              </p:grpSpPr>
              <p:sp>
                <p:nvSpPr>
                  <p:cNvPr id="4024" name="Google Shape;4024;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6" name="Google Shape;4026;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7" name="Google Shape;4027;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75"/>
            <p:cNvGrpSpPr/>
            <p:nvPr/>
          </p:nvGrpSpPr>
          <p:grpSpPr>
            <a:xfrm>
              <a:off x="5190863" y="3528942"/>
              <a:ext cx="1078026" cy="404739"/>
              <a:chOff x="5190863" y="3528942"/>
              <a:chExt cx="1078026" cy="404739"/>
            </a:xfrm>
          </p:grpSpPr>
          <p:sp>
            <p:nvSpPr>
              <p:cNvPr id="4029" name="Google Shape;4029;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0" name="Google Shape;4030;p75"/>
              <p:cNvGrpSpPr/>
              <p:nvPr/>
            </p:nvGrpSpPr>
            <p:grpSpPr>
              <a:xfrm>
                <a:off x="5190863" y="3528942"/>
                <a:ext cx="1078026" cy="404739"/>
                <a:chOff x="5190863" y="3528942"/>
                <a:chExt cx="1078026" cy="404739"/>
              </a:xfrm>
            </p:grpSpPr>
            <p:sp>
              <p:nvSpPr>
                <p:cNvPr id="4031" name="Google Shape;4031;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3" name="Google Shape;4033;p75"/>
          <p:cNvGrpSpPr/>
          <p:nvPr/>
        </p:nvGrpSpPr>
        <p:grpSpPr>
          <a:xfrm>
            <a:off x="724302" y="1268321"/>
            <a:ext cx="1086719" cy="879487"/>
            <a:chOff x="803162" y="1474292"/>
            <a:chExt cx="1086719" cy="879487"/>
          </a:xfrm>
        </p:grpSpPr>
        <p:grpSp>
          <p:nvGrpSpPr>
            <p:cNvPr id="4034" name="Google Shape;4034;p75"/>
            <p:cNvGrpSpPr/>
            <p:nvPr/>
          </p:nvGrpSpPr>
          <p:grpSpPr>
            <a:xfrm>
              <a:off x="803162" y="1625948"/>
              <a:ext cx="445856" cy="576579"/>
              <a:chOff x="803162" y="1625948"/>
              <a:chExt cx="445856" cy="576579"/>
            </a:xfrm>
          </p:grpSpPr>
          <p:sp>
            <p:nvSpPr>
              <p:cNvPr id="4035" name="Google Shape;4035;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6" name="Google Shape;4036;p75"/>
              <p:cNvGrpSpPr/>
              <p:nvPr/>
            </p:nvGrpSpPr>
            <p:grpSpPr>
              <a:xfrm>
                <a:off x="1056023" y="1625948"/>
                <a:ext cx="192995" cy="576579"/>
                <a:chOff x="1056023" y="1625948"/>
                <a:chExt cx="192995" cy="576579"/>
              </a:xfrm>
            </p:grpSpPr>
            <p:sp>
              <p:nvSpPr>
                <p:cNvPr id="4037" name="Google Shape;4037;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2" name="Google Shape;4042;p75"/>
            <p:cNvGrpSpPr/>
            <p:nvPr/>
          </p:nvGrpSpPr>
          <p:grpSpPr>
            <a:xfrm>
              <a:off x="1371406" y="1474292"/>
              <a:ext cx="518475" cy="879487"/>
              <a:chOff x="1398231" y="1474292"/>
              <a:chExt cx="518475" cy="879487"/>
            </a:xfrm>
          </p:grpSpPr>
          <p:grpSp>
            <p:nvGrpSpPr>
              <p:cNvPr id="4043" name="Google Shape;4043;p75"/>
              <p:cNvGrpSpPr/>
              <p:nvPr/>
            </p:nvGrpSpPr>
            <p:grpSpPr>
              <a:xfrm>
                <a:off x="1398231" y="1474292"/>
                <a:ext cx="518475" cy="341643"/>
                <a:chOff x="1398231" y="1474292"/>
                <a:chExt cx="518475" cy="341643"/>
              </a:xfrm>
            </p:grpSpPr>
            <p:sp>
              <p:nvSpPr>
                <p:cNvPr id="4044" name="Google Shape;4044;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5" name="Google Shape;4045;p75"/>
                <p:cNvGrpSpPr/>
                <p:nvPr/>
              </p:nvGrpSpPr>
              <p:grpSpPr>
                <a:xfrm>
                  <a:off x="1616453" y="1474292"/>
                  <a:ext cx="300253" cy="341643"/>
                  <a:chOff x="1616453" y="1475379"/>
                  <a:chExt cx="300253" cy="341643"/>
                </a:xfrm>
              </p:grpSpPr>
              <p:sp>
                <p:nvSpPr>
                  <p:cNvPr id="4046" name="Google Shape;4046;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3" name="Google Shape;4053;p75"/>
                  <p:cNvGrpSpPr/>
                  <p:nvPr/>
                </p:nvGrpSpPr>
                <p:grpSpPr>
                  <a:xfrm>
                    <a:off x="1839639" y="1475379"/>
                    <a:ext cx="77067" cy="341643"/>
                    <a:chOff x="1839639" y="1475379"/>
                    <a:chExt cx="77067" cy="341643"/>
                  </a:xfrm>
                </p:grpSpPr>
                <p:sp>
                  <p:nvSpPr>
                    <p:cNvPr id="4054" name="Google Shape;4054;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56" name="Google Shape;4056;p75"/>
              <p:cNvGrpSpPr/>
              <p:nvPr/>
            </p:nvGrpSpPr>
            <p:grpSpPr>
              <a:xfrm>
                <a:off x="1398451" y="2012951"/>
                <a:ext cx="518255" cy="340828"/>
                <a:chOff x="1398451" y="2012951"/>
                <a:chExt cx="518255" cy="340828"/>
              </a:xfrm>
            </p:grpSpPr>
            <p:sp>
              <p:nvSpPr>
                <p:cNvPr id="4057" name="Google Shape;4057;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8" name="Google Shape;4058;p75"/>
                <p:cNvGrpSpPr/>
                <p:nvPr/>
              </p:nvGrpSpPr>
              <p:grpSpPr>
                <a:xfrm>
                  <a:off x="1616453" y="2012951"/>
                  <a:ext cx="300253" cy="340828"/>
                  <a:chOff x="1616453" y="2013538"/>
                  <a:chExt cx="300253" cy="340828"/>
                </a:xfrm>
              </p:grpSpPr>
              <p:sp>
                <p:nvSpPr>
                  <p:cNvPr id="4059" name="Google Shape;4059;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6" name="Google Shape;4066;p75"/>
                  <p:cNvGrpSpPr/>
                  <p:nvPr/>
                </p:nvGrpSpPr>
                <p:grpSpPr>
                  <a:xfrm>
                    <a:off x="1839639" y="2013538"/>
                    <a:ext cx="77067" cy="340828"/>
                    <a:chOff x="1839639" y="2013538"/>
                    <a:chExt cx="77067" cy="340828"/>
                  </a:xfrm>
                </p:grpSpPr>
                <p:sp>
                  <p:nvSpPr>
                    <p:cNvPr id="4067" name="Google Shape;4067;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69" name="Google Shape;4069;p75"/>
          <p:cNvGrpSpPr/>
          <p:nvPr/>
        </p:nvGrpSpPr>
        <p:grpSpPr>
          <a:xfrm>
            <a:off x="721126" y="3399508"/>
            <a:ext cx="1368681" cy="682918"/>
            <a:chOff x="724986" y="3605478"/>
            <a:chExt cx="1368681" cy="682918"/>
          </a:xfrm>
        </p:grpSpPr>
        <p:grpSp>
          <p:nvGrpSpPr>
            <p:cNvPr id="4070" name="Google Shape;4070;p75"/>
            <p:cNvGrpSpPr/>
            <p:nvPr/>
          </p:nvGrpSpPr>
          <p:grpSpPr>
            <a:xfrm>
              <a:off x="1289102" y="3823629"/>
              <a:ext cx="240442" cy="250435"/>
              <a:chOff x="-165066" y="3843615"/>
              <a:chExt cx="221259" cy="230455"/>
            </a:xfrm>
          </p:grpSpPr>
          <p:sp>
            <p:nvSpPr>
              <p:cNvPr id="4071" name="Google Shape;4071;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75"/>
            <p:cNvGrpSpPr/>
            <p:nvPr/>
          </p:nvGrpSpPr>
          <p:grpSpPr>
            <a:xfrm>
              <a:off x="724986" y="3605478"/>
              <a:ext cx="1368681" cy="682918"/>
              <a:chOff x="724986" y="3605478"/>
              <a:chExt cx="1368681" cy="682918"/>
            </a:xfrm>
          </p:grpSpPr>
          <p:grpSp>
            <p:nvGrpSpPr>
              <p:cNvPr id="4092" name="Google Shape;4092;p75"/>
              <p:cNvGrpSpPr/>
              <p:nvPr/>
            </p:nvGrpSpPr>
            <p:grpSpPr>
              <a:xfrm>
                <a:off x="1498221" y="4047614"/>
                <a:ext cx="529172" cy="240783"/>
                <a:chOff x="1498221" y="4047614"/>
                <a:chExt cx="529172" cy="240783"/>
              </a:xfrm>
            </p:grpSpPr>
            <p:grpSp>
              <p:nvGrpSpPr>
                <p:cNvPr id="4093" name="Google Shape;4093;p75"/>
                <p:cNvGrpSpPr/>
                <p:nvPr/>
              </p:nvGrpSpPr>
              <p:grpSpPr>
                <a:xfrm>
                  <a:off x="1826655" y="4224370"/>
                  <a:ext cx="200738" cy="25631"/>
                  <a:chOff x="1826655" y="4224370"/>
                  <a:chExt cx="200738" cy="25631"/>
                </a:xfrm>
              </p:grpSpPr>
              <p:sp>
                <p:nvSpPr>
                  <p:cNvPr id="4094" name="Google Shape;4094;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75"/>
                <p:cNvGrpSpPr/>
                <p:nvPr/>
              </p:nvGrpSpPr>
              <p:grpSpPr>
                <a:xfrm>
                  <a:off x="1498221" y="4047614"/>
                  <a:ext cx="328444" cy="240783"/>
                  <a:chOff x="1498221" y="4047614"/>
                  <a:chExt cx="328444" cy="240783"/>
                </a:xfrm>
              </p:grpSpPr>
              <p:sp>
                <p:nvSpPr>
                  <p:cNvPr id="4097" name="Google Shape;4097;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8" name="Google Shape;4098;p75"/>
                  <p:cNvGrpSpPr/>
                  <p:nvPr/>
                </p:nvGrpSpPr>
                <p:grpSpPr>
                  <a:xfrm>
                    <a:off x="1498221" y="4047614"/>
                    <a:ext cx="150566" cy="190416"/>
                    <a:chOff x="1498221" y="4047614"/>
                    <a:chExt cx="150566" cy="190416"/>
                  </a:xfrm>
                </p:grpSpPr>
                <p:sp>
                  <p:nvSpPr>
                    <p:cNvPr id="4099" name="Google Shape;4099;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01" name="Google Shape;4101;p75"/>
              <p:cNvGrpSpPr/>
              <p:nvPr/>
            </p:nvGrpSpPr>
            <p:grpSpPr>
              <a:xfrm>
                <a:off x="1560718" y="3800594"/>
                <a:ext cx="532948" cy="302090"/>
                <a:chOff x="1560718" y="3800594"/>
                <a:chExt cx="532948" cy="302090"/>
              </a:xfrm>
            </p:grpSpPr>
            <p:grpSp>
              <p:nvGrpSpPr>
                <p:cNvPr id="4102" name="Google Shape;4102;p75"/>
                <p:cNvGrpSpPr/>
                <p:nvPr/>
              </p:nvGrpSpPr>
              <p:grpSpPr>
                <a:xfrm>
                  <a:off x="1912179" y="3827344"/>
                  <a:ext cx="181487" cy="25631"/>
                  <a:chOff x="1912179" y="3827344"/>
                  <a:chExt cx="181487" cy="25631"/>
                </a:xfrm>
              </p:grpSpPr>
              <p:sp>
                <p:nvSpPr>
                  <p:cNvPr id="4103" name="Google Shape;4103;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75"/>
                <p:cNvGrpSpPr/>
                <p:nvPr/>
              </p:nvGrpSpPr>
              <p:grpSpPr>
                <a:xfrm>
                  <a:off x="1912179" y="4044505"/>
                  <a:ext cx="181487" cy="25622"/>
                  <a:chOff x="1912179" y="4044506"/>
                  <a:chExt cx="181487" cy="25622"/>
                </a:xfrm>
              </p:grpSpPr>
              <p:sp>
                <p:nvSpPr>
                  <p:cNvPr id="4106" name="Google Shape;4106;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75"/>
                <p:cNvGrpSpPr/>
                <p:nvPr/>
              </p:nvGrpSpPr>
              <p:grpSpPr>
                <a:xfrm>
                  <a:off x="1560718" y="3800594"/>
                  <a:ext cx="351472" cy="302090"/>
                  <a:chOff x="1560718" y="3800594"/>
                  <a:chExt cx="351472" cy="302090"/>
                </a:xfrm>
              </p:grpSpPr>
              <p:grpSp>
                <p:nvGrpSpPr>
                  <p:cNvPr id="4109" name="Google Shape;4109;p75"/>
                  <p:cNvGrpSpPr/>
                  <p:nvPr/>
                </p:nvGrpSpPr>
                <p:grpSpPr>
                  <a:xfrm>
                    <a:off x="1560718" y="3842857"/>
                    <a:ext cx="173586" cy="217131"/>
                    <a:chOff x="1560718" y="3842857"/>
                    <a:chExt cx="173586" cy="217131"/>
                  </a:xfrm>
                </p:grpSpPr>
                <p:sp>
                  <p:nvSpPr>
                    <p:cNvPr id="4110" name="Google Shape;4110;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15" name="Google Shape;4115;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6" name="Google Shape;4116;p75"/>
              <p:cNvGrpSpPr/>
              <p:nvPr/>
            </p:nvGrpSpPr>
            <p:grpSpPr>
              <a:xfrm>
                <a:off x="785350" y="3605478"/>
                <a:ext cx="535311" cy="249245"/>
                <a:chOff x="785350" y="3605478"/>
                <a:chExt cx="535311" cy="249245"/>
              </a:xfrm>
            </p:grpSpPr>
            <p:grpSp>
              <p:nvGrpSpPr>
                <p:cNvPr id="4117" name="Google Shape;4117;p75"/>
                <p:cNvGrpSpPr/>
                <p:nvPr/>
              </p:nvGrpSpPr>
              <p:grpSpPr>
                <a:xfrm>
                  <a:off x="785350" y="3605478"/>
                  <a:ext cx="376191" cy="102736"/>
                  <a:chOff x="785350" y="3605478"/>
                  <a:chExt cx="376191" cy="102736"/>
                </a:xfrm>
              </p:grpSpPr>
              <p:sp>
                <p:nvSpPr>
                  <p:cNvPr id="4118" name="Google Shape;4118;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5"/>
                <p:cNvGrpSpPr/>
                <p:nvPr/>
              </p:nvGrpSpPr>
              <p:grpSpPr>
                <a:xfrm>
                  <a:off x="1161530" y="3655851"/>
                  <a:ext cx="159131" cy="198872"/>
                  <a:chOff x="1161530" y="3655851"/>
                  <a:chExt cx="159131" cy="198872"/>
                </a:xfrm>
              </p:grpSpPr>
              <p:sp>
                <p:nvSpPr>
                  <p:cNvPr id="4122" name="Google Shape;4122;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4" name="Google Shape;4124;p75"/>
              <p:cNvGrpSpPr/>
              <p:nvPr/>
            </p:nvGrpSpPr>
            <p:grpSpPr>
              <a:xfrm>
                <a:off x="785350" y="4047614"/>
                <a:ext cx="535311" cy="240783"/>
                <a:chOff x="785350" y="4047614"/>
                <a:chExt cx="535311" cy="240783"/>
              </a:xfrm>
            </p:grpSpPr>
            <p:grpSp>
              <p:nvGrpSpPr>
                <p:cNvPr id="4125" name="Google Shape;4125;p75"/>
                <p:cNvGrpSpPr/>
                <p:nvPr/>
              </p:nvGrpSpPr>
              <p:grpSpPr>
                <a:xfrm>
                  <a:off x="1161636" y="4047614"/>
                  <a:ext cx="159025" cy="190415"/>
                  <a:chOff x="1161636" y="4047614"/>
                  <a:chExt cx="159025" cy="190415"/>
                </a:xfrm>
              </p:grpSpPr>
              <p:sp>
                <p:nvSpPr>
                  <p:cNvPr id="4126" name="Google Shape;4126;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75"/>
                <p:cNvGrpSpPr/>
                <p:nvPr/>
              </p:nvGrpSpPr>
              <p:grpSpPr>
                <a:xfrm>
                  <a:off x="785350" y="4185661"/>
                  <a:ext cx="376191" cy="102736"/>
                  <a:chOff x="785350" y="4185661"/>
                  <a:chExt cx="376191" cy="102736"/>
                </a:xfrm>
              </p:grpSpPr>
              <p:sp>
                <p:nvSpPr>
                  <p:cNvPr id="4129" name="Google Shape;4129;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2" name="Google Shape;4132;p75"/>
              <p:cNvGrpSpPr/>
              <p:nvPr/>
            </p:nvGrpSpPr>
            <p:grpSpPr>
              <a:xfrm>
                <a:off x="1501054" y="3605478"/>
                <a:ext cx="526340" cy="249240"/>
                <a:chOff x="1501054" y="3605478"/>
                <a:chExt cx="526340" cy="249240"/>
              </a:xfrm>
            </p:grpSpPr>
            <p:grpSp>
              <p:nvGrpSpPr>
                <p:cNvPr id="4133" name="Google Shape;4133;p75"/>
                <p:cNvGrpSpPr/>
                <p:nvPr/>
              </p:nvGrpSpPr>
              <p:grpSpPr>
                <a:xfrm>
                  <a:off x="1834208" y="3643867"/>
                  <a:ext cx="193185" cy="25622"/>
                  <a:chOff x="1834208" y="3643867"/>
                  <a:chExt cx="193185" cy="25622"/>
                </a:xfrm>
              </p:grpSpPr>
              <p:sp>
                <p:nvSpPr>
                  <p:cNvPr id="4134" name="Google Shape;4134;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75"/>
                <p:cNvGrpSpPr/>
                <p:nvPr/>
              </p:nvGrpSpPr>
              <p:grpSpPr>
                <a:xfrm>
                  <a:off x="1501054" y="3605478"/>
                  <a:ext cx="333165" cy="249240"/>
                  <a:chOff x="1501054" y="3605478"/>
                  <a:chExt cx="333165" cy="249240"/>
                </a:xfrm>
              </p:grpSpPr>
              <p:sp>
                <p:nvSpPr>
                  <p:cNvPr id="4137" name="Google Shape;4137;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75"/>
                  <p:cNvGrpSpPr/>
                  <p:nvPr/>
                </p:nvGrpSpPr>
                <p:grpSpPr>
                  <a:xfrm>
                    <a:off x="1501054" y="3655851"/>
                    <a:ext cx="155286" cy="198867"/>
                    <a:chOff x="1501054" y="3655851"/>
                    <a:chExt cx="155286" cy="198867"/>
                  </a:xfrm>
                </p:grpSpPr>
                <p:sp>
                  <p:nvSpPr>
                    <p:cNvPr id="4139" name="Google Shape;4139;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41" name="Google Shape;4141;p75"/>
              <p:cNvGrpSpPr/>
              <p:nvPr/>
            </p:nvGrpSpPr>
            <p:grpSpPr>
              <a:xfrm>
                <a:off x="724986" y="3800594"/>
                <a:ext cx="532950" cy="302090"/>
                <a:chOff x="724986" y="3800594"/>
                <a:chExt cx="532950" cy="302090"/>
              </a:xfrm>
            </p:grpSpPr>
            <p:grpSp>
              <p:nvGrpSpPr>
                <p:cNvPr id="4142" name="Google Shape;4142;p75"/>
                <p:cNvGrpSpPr/>
                <p:nvPr/>
              </p:nvGrpSpPr>
              <p:grpSpPr>
                <a:xfrm>
                  <a:off x="724986" y="4044367"/>
                  <a:ext cx="181314" cy="25626"/>
                  <a:chOff x="724986" y="4044367"/>
                  <a:chExt cx="181314" cy="25626"/>
                </a:xfrm>
              </p:grpSpPr>
              <p:sp>
                <p:nvSpPr>
                  <p:cNvPr id="4143" name="Google Shape;4143;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75"/>
                <p:cNvGrpSpPr/>
                <p:nvPr/>
              </p:nvGrpSpPr>
              <p:grpSpPr>
                <a:xfrm>
                  <a:off x="906290" y="3800594"/>
                  <a:ext cx="351646" cy="302090"/>
                  <a:chOff x="906290" y="3800594"/>
                  <a:chExt cx="351646" cy="302090"/>
                </a:xfrm>
              </p:grpSpPr>
              <p:grpSp>
                <p:nvGrpSpPr>
                  <p:cNvPr id="4146" name="Google Shape;4146;p75"/>
                  <p:cNvGrpSpPr/>
                  <p:nvPr/>
                </p:nvGrpSpPr>
                <p:grpSpPr>
                  <a:xfrm>
                    <a:off x="1084172" y="3842857"/>
                    <a:ext cx="173764" cy="217131"/>
                    <a:chOff x="1084172" y="3842857"/>
                    <a:chExt cx="173764" cy="217131"/>
                  </a:xfrm>
                </p:grpSpPr>
                <p:grpSp>
                  <p:nvGrpSpPr>
                    <p:cNvPr id="4147" name="Google Shape;4147;p75"/>
                    <p:cNvGrpSpPr/>
                    <p:nvPr/>
                  </p:nvGrpSpPr>
                  <p:grpSpPr>
                    <a:xfrm>
                      <a:off x="1156862" y="3936509"/>
                      <a:ext cx="101073" cy="25622"/>
                      <a:chOff x="1156862" y="3936509"/>
                      <a:chExt cx="101073" cy="25622"/>
                    </a:xfrm>
                  </p:grpSpPr>
                  <p:sp>
                    <p:nvSpPr>
                      <p:cNvPr id="4148" name="Google Shape;4148;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0" name="Google Shape;4150;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75"/>
                <p:cNvGrpSpPr/>
                <p:nvPr/>
              </p:nvGrpSpPr>
              <p:grpSpPr>
                <a:xfrm>
                  <a:off x="724986" y="3830189"/>
                  <a:ext cx="189533" cy="25626"/>
                  <a:chOff x="724986" y="3830189"/>
                  <a:chExt cx="189533" cy="25626"/>
                </a:xfrm>
              </p:grpSpPr>
              <p:sp>
                <p:nvSpPr>
                  <p:cNvPr id="4154" name="Google Shape;4154;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156" name="Google Shape;4156;p75"/>
          <p:cNvGrpSpPr/>
          <p:nvPr/>
        </p:nvGrpSpPr>
        <p:grpSpPr>
          <a:xfrm>
            <a:off x="2249438" y="2249669"/>
            <a:ext cx="948701" cy="935378"/>
            <a:chOff x="2253298" y="2428317"/>
            <a:chExt cx="948701" cy="935378"/>
          </a:xfrm>
        </p:grpSpPr>
        <p:sp>
          <p:nvSpPr>
            <p:cNvPr id="4157" name="Google Shape;4157;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grpSp>
        <p:nvGrpSpPr>
          <p:cNvPr id="4194" name="Google Shape;4194;p76"/>
          <p:cNvGrpSpPr/>
          <p:nvPr/>
        </p:nvGrpSpPr>
        <p:grpSpPr>
          <a:xfrm>
            <a:off x="3339745" y="952988"/>
            <a:ext cx="2363393" cy="1017867"/>
            <a:chOff x="3292400" y="1219146"/>
            <a:chExt cx="2615240" cy="1110239"/>
          </a:xfrm>
        </p:grpSpPr>
        <p:sp>
          <p:nvSpPr>
            <p:cNvPr id="4195" name="Google Shape;4195;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196" name="Google Shape;4196;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97" name="Google Shape;4197;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198" name="Google Shape;4198;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199" name="Google Shape;4199;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200" name="Google Shape;4200;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201" name="Google Shape;4201;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202" name="Google Shape;4202;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203" name="Google Shape;4203;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204" name="Google Shape;4204;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205" name="Google Shape;4205;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06" name="Google Shape;4206;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207" name="Google Shape;4207;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08" name="Google Shape;4208;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209" name="Google Shape;4209;p76"/>
            <p:cNvGrpSpPr/>
            <p:nvPr/>
          </p:nvGrpSpPr>
          <p:grpSpPr>
            <a:xfrm>
              <a:off x="3748438" y="1378608"/>
              <a:ext cx="2159202" cy="903971"/>
              <a:chOff x="1683525" y="2179850"/>
              <a:chExt cx="4519050" cy="2134525"/>
            </a:xfrm>
          </p:grpSpPr>
          <p:sp>
            <p:nvSpPr>
              <p:cNvPr id="4210" name="Google Shape;4210;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1" name="Google Shape;4211;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2" name="Google Shape;4212;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3" name="Google Shape;4213;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4" name="Google Shape;4214;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5" name="Google Shape;4215;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6" name="Google Shape;4216;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7" name="Google Shape;4217;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8" name="Google Shape;4218;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9" name="Google Shape;4219;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20" name="Google Shape;4220;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21" name="Google Shape;4221;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222" name="Google Shape;4222;p76"/>
          <p:cNvGraphicFramePr/>
          <p:nvPr/>
        </p:nvGraphicFramePr>
        <p:xfrm>
          <a:off x="5935838" y="2130461"/>
          <a:ext cx="3000000" cy="3000000"/>
        </p:xfrm>
        <a:graphic>
          <a:graphicData uri="http://schemas.openxmlformats.org/drawingml/2006/table">
            <a:tbl>
              <a:tblPr>
                <a:noFill/>
                <a:tableStyleId>{1069D898-F622-44B0-8E88-88497C021CAA}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223" name="Google Shape;4223;p76"/>
          <p:cNvGrpSpPr/>
          <p:nvPr/>
        </p:nvGrpSpPr>
        <p:grpSpPr>
          <a:xfrm>
            <a:off x="5935948" y="3189058"/>
            <a:ext cx="2496964" cy="1001454"/>
            <a:chOff x="1919611" y="789980"/>
            <a:chExt cx="1474179" cy="606868"/>
          </a:xfrm>
        </p:grpSpPr>
        <p:cxnSp>
          <p:nvCxnSpPr>
            <p:cNvPr id="4224" name="Google Shape;4224;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25" name="Google Shape;4225;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26" name="Google Shape;4226;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227" name="Google Shape;4227;p7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228" name="Google Shape;4228;p7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229" name="Google Shape;4229;p7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230" name="Google Shape;4230;p7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231" name="Google Shape;4231;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238" name="Google Shape;4238;p7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239" name="Google Shape;4239;p7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240" name="Google Shape;4240;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76"/>
          <p:cNvGrpSpPr/>
          <p:nvPr/>
        </p:nvGrpSpPr>
        <p:grpSpPr>
          <a:xfrm>
            <a:off x="712562" y="998017"/>
            <a:ext cx="2394370" cy="976502"/>
            <a:chOff x="749309" y="1112739"/>
            <a:chExt cx="2371603" cy="976502"/>
          </a:xfrm>
        </p:grpSpPr>
        <p:sp>
          <p:nvSpPr>
            <p:cNvPr id="4242" name="Google Shape;4242;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74" name="Google Shape;4274;p76"/>
          <p:cNvGraphicFramePr/>
          <p:nvPr/>
        </p:nvGraphicFramePr>
        <p:xfrm>
          <a:off x="5935863" y="996311"/>
          <a:ext cx="3000000" cy="3000000"/>
        </p:xfrm>
        <a:graphic>
          <a:graphicData uri="http://schemas.openxmlformats.org/drawingml/2006/table">
            <a:tbl>
              <a:tblPr>
                <a:noFill/>
                <a:tableStyleId>{1069D898-F622-44B0-8E88-88497C021CAA}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275" name="Google Shape;4275;p76"/>
          <p:cNvGraphicFramePr/>
          <p:nvPr/>
        </p:nvGraphicFramePr>
        <p:xfrm>
          <a:off x="3342575" y="2130461"/>
          <a:ext cx="3000000" cy="3000000"/>
        </p:xfrm>
        <a:graphic>
          <a:graphicData uri="http://schemas.openxmlformats.org/drawingml/2006/table">
            <a:tbl>
              <a:tblPr>
                <a:noFill/>
                <a:tableStyleId>{1069D898-F622-44B0-8E88-88497C021CAA}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76" name="Google Shape;4276;p76"/>
          <p:cNvGrpSpPr/>
          <p:nvPr/>
        </p:nvGrpSpPr>
        <p:grpSpPr>
          <a:xfrm>
            <a:off x="4086505" y="2517104"/>
            <a:ext cx="1517436" cy="74460"/>
            <a:chOff x="3980086" y="2804397"/>
            <a:chExt cx="1227600" cy="66900"/>
          </a:xfrm>
        </p:grpSpPr>
        <p:sp>
          <p:nvSpPr>
            <p:cNvPr id="4277" name="Google Shape;4277;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76"/>
          <p:cNvGrpSpPr/>
          <p:nvPr/>
        </p:nvGrpSpPr>
        <p:grpSpPr>
          <a:xfrm>
            <a:off x="4711569" y="2809692"/>
            <a:ext cx="892956" cy="74460"/>
            <a:chOff x="3980086" y="2804397"/>
            <a:chExt cx="1227600" cy="66900"/>
          </a:xfrm>
        </p:grpSpPr>
        <p:sp>
          <p:nvSpPr>
            <p:cNvPr id="4280" name="Google Shape;4280;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76"/>
          <p:cNvGrpSpPr/>
          <p:nvPr/>
        </p:nvGrpSpPr>
        <p:grpSpPr>
          <a:xfrm>
            <a:off x="3344661" y="3168575"/>
            <a:ext cx="2363244" cy="1005943"/>
            <a:chOff x="3358415" y="3361302"/>
            <a:chExt cx="2363244" cy="1024695"/>
          </a:xfrm>
        </p:grpSpPr>
        <p:grpSp>
          <p:nvGrpSpPr>
            <p:cNvPr id="4283" name="Google Shape;4283;p76"/>
            <p:cNvGrpSpPr/>
            <p:nvPr/>
          </p:nvGrpSpPr>
          <p:grpSpPr>
            <a:xfrm>
              <a:off x="3358415" y="3361302"/>
              <a:ext cx="441300" cy="1024695"/>
              <a:chOff x="3358415" y="3361302"/>
              <a:chExt cx="441300" cy="1024695"/>
            </a:xfrm>
          </p:grpSpPr>
          <p:sp>
            <p:nvSpPr>
              <p:cNvPr id="4284" name="Google Shape;4284;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76"/>
            <p:cNvGrpSpPr/>
            <p:nvPr/>
          </p:nvGrpSpPr>
          <p:grpSpPr>
            <a:xfrm>
              <a:off x="3838901" y="3361302"/>
              <a:ext cx="441300" cy="1024695"/>
              <a:chOff x="3838901" y="3361302"/>
              <a:chExt cx="441300" cy="1024695"/>
            </a:xfrm>
          </p:grpSpPr>
          <p:sp>
            <p:nvSpPr>
              <p:cNvPr id="4291" name="Google Shape;4291;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76"/>
            <p:cNvGrpSpPr/>
            <p:nvPr/>
          </p:nvGrpSpPr>
          <p:grpSpPr>
            <a:xfrm>
              <a:off x="4319387" y="3361302"/>
              <a:ext cx="441300" cy="1024695"/>
              <a:chOff x="4319387" y="3361302"/>
              <a:chExt cx="441300" cy="1024695"/>
            </a:xfrm>
          </p:grpSpPr>
          <p:sp>
            <p:nvSpPr>
              <p:cNvPr id="4298" name="Google Shape;4298;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6"/>
            <p:cNvGrpSpPr/>
            <p:nvPr/>
          </p:nvGrpSpPr>
          <p:grpSpPr>
            <a:xfrm>
              <a:off x="4799873" y="3361302"/>
              <a:ext cx="441300" cy="1024695"/>
              <a:chOff x="4799873" y="3361302"/>
              <a:chExt cx="441300" cy="1024695"/>
            </a:xfrm>
          </p:grpSpPr>
          <p:sp>
            <p:nvSpPr>
              <p:cNvPr id="4305" name="Google Shape;4305;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6"/>
            <p:cNvGrpSpPr/>
            <p:nvPr/>
          </p:nvGrpSpPr>
          <p:grpSpPr>
            <a:xfrm>
              <a:off x="5280360" y="3361302"/>
              <a:ext cx="441300" cy="1024695"/>
              <a:chOff x="5280360" y="3361302"/>
              <a:chExt cx="441300" cy="1024695"/>
            </a:xfrm>
          </p:grpSpPr>
          <p:sp>
            <p:nvSpPr>
              <p:cNvPr id="4312" name="Google Shape;4312;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318" name="Google Shape;4318;p76"/>
          <p:cNvGraphicFramePr/>
          <p:nvPr/>
        </p:nvGraphicFramePr>
        <p:xfrm>
          <a:off x="711088" y="2130461"/>
          <a:ext cx="3000000" cy="3000000"/>
        </p:xfrm>
        <a:graphic>
          <a:graphicData uri="http://schemas.openxmlformats.org/drawingml/2006/table">
            <a:tbl>
              <a:tblPr>
                <a:noFill/>
                <a:tableStyleId>{1069D898-F622-44B0-8E88-88497C021CAA}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19" name="Google Shape;4319;p76"/>
          <p:cNvGrpSpPr/>
          <p:nvPr/>
        </p:nvGrpSpPr>
        <p:grpSpPr>
          <a:xfrm>
            <a:off x="712613" y="3180186"/>
            <a:ext cx="2403614" cy="1005900"/>
            <a:chOff x="726450" y="3372825"/>
            <a:chExt cx="2403614" cy="1005900"/>
          </a:xfrm>
        </p:grpSpPr>
        <p:grpSp>
          <p:nvGrpSpPr>
            <p:cNvPr id="4320" name="Google Shape;4320;p76"/>
            <p:cNvGrpSpPr/>
            <p:nvPr/>
          </p:nvGrpSpPr>
          <p:grpSpPr>
            <a:xfrm>
              <a:off x="726450" y="3696000"/>
              <a:ext cx="2403614" cy="500898"/>
              <a:chOff x="726450" y="3696000"/>
              <a:chExt cx="2403614" cy="500898"/>
            </a:xfrm>
          </p:grpSpPr>
          <p:sp>
            <p:nvSpPr>
              <p:cNvPr id="4321" name="Google Shape;4321;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22" name="Google Shape;4322;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23" name="Google Shape;4323;p76"/>
            <p:cNvGrpSpPr/>
            <p:nvPr/>
          </p:nvGrpSpPr>
          <p:grpSpPr>
            <a:xfrm>
              <a:off x="1348050" y="3372825"/>
              <a:ext cx="1720425" cy="1005900"/>
              <a:chOff x="1348050" y="3372825"/>
              <a:chExt cx="1720425" cy="1005900"/>
            </a:xfrm>
          </p:grpSpPr>
          <p:sp>
            <p:nvSpPr>
              <p:cNvPr id="4324" name="Google Shape;4324;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25" name="Google Shape;4325;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26" name="Google Shape;4326;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27" name="Google Shape;4327;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28" name="Google Shape;4328;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29" name="Google Shape;4329;p76"/>
            <p:cNvGrpSpPr/>
            <p:nvPr/>
          </p:nvGrpSpPr>
          <p:grpSpPr>
            <a:xfrm>
              <a:off x="1455707" y="3731058"/>
              <a:ext cx="1491150" cy="417657"/>
              <a:chOff x="1455707" y="3731058"/>
              <a:chExt cx="1491150" cy="417657"/>
            </a:xfrm>
          </p:grpSpPr>
          <p:grpSp>
            <p:nvGrpSpPr>
              <p:cNvPr id="4330" name="Google Shape;4330;p76"/>
              <p:cNvGrpSpPr/>
              <p:nvPr/>
            </p:nvGrpSpPr>
            <p:grpSpPr>
              <a:xfrm>
                <a:off x="1472938" y="3745828"/>
                <a:ext cx="72126" cy="53788"/>
                <a:chOff x="1472938" y="3745828"/>
                <a:chExt cx="72126" cy="53788"/>
              </a:xfrm>
            </p:grpSpPr>
            <p:sp>
              <p:nvSpPr>
                <p:cNvPr id="4331" name="Google Shape;4331;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76"/>
              <p:cNvGrpSpPr/>
              <p:nvPr/>
            </p:nvGrpSpPr>
            <p:grpSpPr>
              <a:xfrm>
                <a:off x="1819181" y="4089633"/>
                <a:ext cx="72126" cy="53788"/>
                <a:chOff x="1819181" y="4089633"/>
                <a:chExt cx="72126" cy="53788"/>
              </a:xfrm>
            </p:grpSpPr>
            <p:sp>
              <p:nvSpPr>
                <p:cNvPr id="4334" name="Google Shape;4334;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76"/>
              <p:cNvGrpSpPr/>
              <p:nvPr/>
            </p:nvGrpSpPr>
            <p:grpSpPr>
              <a:xfrm>
                <a:off x="1455707" y="4084171"/>
                <a:ext cx="64321" cy="64544"/>
                <a:chOff x="1455707" y="4084171"/>
                <a:chExt cx="64321" cy="64544"/>
              </a:xfrm>
            </p:grpSpPr>
            <p:sp>
              <p:nvSpPr>
                <p:cNvPr id="4337" name="Google Shape;4337;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76"/>
              <p:cNvGrpSpPr/>
              <p:nvPr/>
            </p:nvGrpSpPr>
            <p:grpSpPr>
              <a:xfrm>
                <a:off x="1818610" y="3731058"/>
                <a:ext cx="64321" cy="64544"/>
                <a:chOff x="1818610" y="3731058"/>
                <a:chExt cx="64321" cy="64544"/>
              </a:xfrm>
            </p:grpSpPr>
            <p:sp>
              <p:nvSpPr>
                <p:cNvPr id="4340" name="Google Shape;4340;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76"/>
              <p:cNvGrpSpPr/>
              <p:nvPr/>
            </p:nvGrpSpPr>
            <p:grpSpPr>
              <a:xfrm>
                <a:off x="2172491" y="4089633"/>
                <a:ext cx="72126" cy="53788"/>
                <a:chOff x="2172491" y="4089633"/>
                <a:chExt cx="72126" cy="53788"/>
              </a:xfrm>
            </p:grpSpPr>
            <p:sp>
              <p:nvSpPr>
                <p:cNvPr id="4343" name="Google Shape;4343;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76"/>
              <p:cNvGrpSpPr/>
              <p:nvPr/>
            </p:nvGrpSpPr>
            <p:grpSpPr>
              <a:xfrm>
                <a:off x="2171920" y="3731058"/>
                <a:ext cx="64321" cy="64544"/>
                <a:chOff x="2171920" y="3731058"/>
                <a:chExt cx="64321" cy="64544"/>
              </a:xfrm>
            </p:grpSpPr>
            <p:sp>
              <p:nvSpPr>
                <p:cNvPr id="4346" name="Google Shape;4346;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76"/>
              <p:cNvGrpSpPr/>
              <p:nvPr/>
            </p:nvGrpSpPr>
            <p:grpSpPr>
              <a:xfrm>
                <a:off x="2874730" y="3745828"/>
                <a:ext cx="72126" cy="53788"/>
                <a:chOff x="2874730" y="3745828"/>
                <a:chExt cx="72126" cy="53788"/>
              </a:xfrm>
            </p:grpSpPr>
            <p:sp>
              <p:nvSpPr>
                <p:cNvPr id="4349" name="Google Shape;4349;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76"/>
              <p:cNvGrpSpPr/>
              <p:nvPr/>
            </p:nvGrpSpPr>
            <p:grpSpPr>
              <a:xfrm>
                <a:off x="2878589" y="4081481"/>
                <a:ext cx="64321" cy="64544"/>
                <a:chOff x="2878589" y="4081481"/>
                <a:chExt cx="64321" cy="64544"/>
              </a:xfrm>
            </p:grpSpPr>
            <p:sp>
              <p:nvSpPr>
                <p:cNvPr id="4352" name="Google Shape;4352;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76"/>
              <p:cNvGrpSpPr/>
              <p:nvPr/>
            </p:nvGrpSpPr>
            <p:grpSpPr>
              <a:xfrm>
                <a:off x="2525796" y="4089633"/>
                <a:ext cx="72126" cy="53788"/>
                <a:chOff x="2525796" y="4089633"/>
                <a:chExt cx="72126" cy="53788"/>
              </a:xfrm>
            </p:grpSpPr>
            <p:sp>
              <p:nvSpPr>
                <p:cNvPr id="4355" name="Google Shape;4355;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76"/>
              <p:cNvGrpSpPr/>
              <p:nvPr/>
            </p:nvGrpSpPr>
            <p:grpSpPr>
              <a:xfrm>
                <a:off x="2525225" y="3731058"/>
                <a:ext cx="64321" cy="64544"/>
                <a:chOff x="2525225" y="3731058"/>
                <a:chExt cx="64321" cy="64544"/>
              </a:xfrm>
            </p:grpSpPr>
            <p:sp>
              <p:nvSpPr>
                <p:cNvPr id="4358" name="Google Shape;4358;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Small World Networks</a:t>
            </a:r>
            <a:endParaRPr dirty="0"/>
          </a:p>
        </p:txBody>
      </p:sp>
      <p:sp>
        <p:nvSpPr>
          <p:cNvPr id="249" name="Google Shape;249;p38"/>
          <p:cNvSpPr txBox="1">
            <a:spLocks noGrp="1"/>
          </p:cNvSpPr>
          <p:nvPr>
            <p:ph type="subTitle" idx="1"/>
          </p:nvPr>
        </p:nvSpPr>
        <p:spPr>
          <a:xfrm>
            <a:off x="4982488" y="3531218"/>
            <a:ext cx="2902200" cy="9888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Node’s friends in a social network tend to be friend each other.</a:t>
            </a:r>
            <a:endParaRPr dirty="0"/>
          </a:p>
        </p:txBody>
      </p:sp>
      <p:sp>
        <p:nvSpPr>
          <p:cNvPr id="250" name="Google Shape;250;p38"/>
          <p:cNvSpPr txBox="1">
            <a:spLocks noGrp="1"/>
          </p:cNvSpPr>
          <p:nvPr>
            <p:ph type="subTitle" idx="2"/>
          </p:nvPr>
        </p:nvSpPr>
        <p:spPr>
          <a:xfrm>
            <a:off x="1357485" y="3531218"/>
            <a:ext cx="2902200" cy="9888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Short path distance distance between any two nodes in the social network</a:t>
            </a:r>
            <a:endParaRPr dirty="0"/>
          </a:p>
        </p:txBody>
      </p:sp>
      <p:sp>
        <p:nvSpPr>
          <p:cNvPr id="251" name="Google Shape;251;p38"/>
          <p:cNvSpPr txBox="1">
            <a:spLocks noGrp="1"/>
          </p:cNvSpPr>
          <p:nvPr>
            <p:ph type="subTitle" idx="3"/>
          </p:nvPr>
        </p:nvSpPr>
        <p:spPr>
          <a:xfrm>
            <a:off x="1164489" y="2972318"/>
            <a:ext cx="3227898"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Short Charateristic Path Length</a:t>
            </a:r>
            <a:endParaRPr sz="2000" dirty="0"/>
          </a:p>
        </p:txBody>
      </p:sp>
      <p:sp>
        <p:nvSpPr>
          <p:cNvPr id="252" name="Google Shape;252;p38"/>
          <p:cNvSpPr txBox="1">
            <a:spLocks noGrp="1"/>
          </p:cNvSpPr>
          <p:nvPr>
            <p:ph type="subTitle" idx="4"/>
          </p:nvPr>
        </p:nvSpPr>
        <p:spPr>
          <a:xfrm>
            <a:off x="5048889" y="2972318"/>
            <a:ext cx="2902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High Clustering factor</a:t>
            </a:r>
            <a:endParaRPr sz="2000" dirty="0"/>
          </a:p>
        </p:txBody>
      </p:sp>
      <p:sp>
        <p:nvSpPr>
          <p:cNvPr id="253" name="Google Shape;253;p38"/>
          <p:cNvSpPr/>
          <p:nvPr/>
        </p:nvSpPr>
        <p:spPr>
          <a:xfrm>
            <a:off x="2348098" y="1764177"/>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p:nvPr/>
        </p:nvSpPr>
        <p:spPr>
          <a:xfrm>
            <a:off x="6022290" y="1764177"/>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Elemento grafico 2" descr="Strada con due vie con un sentiero contorno">
            <a:extLst>
              <a:ext uri="{FF2B5EF4-FFF2-40B4-BE49-F238E27FC236}">
                <a16:creationId xmlns:a16="http://schemas.microsoft.com/office/drawing/2014/main" id="{631922BF-4A88-C62D-9E8A-B012942E4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0136" y="1813227"/>
            <a:ext cx="758523" cy="758523"/>
          </a:xfrm>
          <a:prstGeom prst="rect">
            <a:avLst/>
          </a:prstGeom>
        </p:spPr>
      </p:pic>
      <p:pic>
        <p:nvPicPr>
          <p:cNvPr id="7" name="Elemento grafico 6" descr="Cicli con persone contorno">
            <a:extLst>
              <a:ext uri="{FF2B5EF4-FFF2-40B4-BE49-F238E27FC236}">
                <a16:creationId xmlns:a16="http://schemas.microsoft.com/office/drawing/2014/main" id="{7EDBC897-6A92-D9C1-417F-04E79F2085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76388" y="1718277"/>
            <a:ext cx="914400" cy="914400"/>
          </a:xfrm>
          <a:prstGeom prst="rect">
            <a:avLst/>
          </a:prstGeom>
        </p:spPr>
      </p:pic>
    </p:spTree>
    <p:extLst>
      <p:ext uri="{BB962C8B-B14F-4D97-AF65-F5344CB8AC3E}">
        <p14:creationId xmlns:p14="http://schemas.microsoft.com/office/powerpoint/2010/main" val="2917455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63"/>
        <p:cNvGrpSpPr/>
        <p:nvPr/>
      </p:nvGrpSpPr>
      <p:grpSpPr>
        <a:xfrm>
          <a:off x="0" y="0"/>
          <a:ext cx="0" cy="0"/>
          <a:chOff x="0" y="0"/>
          <a:chExt cx="0" cy="0"/>
        </a:xfrm>
      </p:grpSpPr>
      <p:grpSp>
        <p:nvGrpSpPr>
          <p:cNvPr id="4364" name="Google Shape;4364;p77"/>
          <p:cNvGrpSpPr/>
          <p:nvPr/>
        </p:nvGrpSpPr>
        <p:grpSpPr>
          <a:xfrm>
            <a:off x="5780153" y="1859606"/>
            <a:ext cx="671400" cy="674856"/>
            <a:chOff x="5780148" y="1859605"/>
            <a:chExt cx="671400" cy="674856"/>
          </a:xfrm>
        </p:grpSpPr>
        <p:sp>
          <p:nvSpPr>
            <p:cNvPr id="4365" name="Google Shape;4365;p7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77"/>
          <p:cNvGrpSpPr/>
          <p:nvPr/>
        </p:nvGrpSpPr>
        <p:grpSpPr>
          <a:xfrm>
            <a:off x="716996" y="971307"/>
            <a:ext cx="845921" cy="690752"/>
            <a:chOff x="732428" y="1198513"/>
            <a:chExt cx="845921" cy="690752"/>
          </a:xfrm>
        </p:grpSpPr>
        <p:grpSp>
          <p:nvGrpSpPr>
            <p:cNvPr id="4370" name="Google Shape;4370;p77"/>
            <p:cNvGrpSpPr/>
            <p:nvPr/>
          </p:nvGrpSpPr>
          <p:grpSpPr>
            <a:xfrm>
              <a:off x="823030" y="1198513"/>
              <a:ext cx="755319" cy="690752"/>
              <a:chOff x="823030" y="1198513"/>
              <a:chExt cx="755319" cy="690752"/>
            </a:xfrm>
          </p:grpSpPr>
          <p:sp>
            <p:nvSpPr>
              <p:cNvPr id="4371" name="Google Shape;4371;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77"/>
            <p:cNvGrpSpPr/>
            <p:nvPr/>
          </p:nvGrpSpPr>
          <p:grpSpPr>
            <a:xfrm>
              <a:off x="732428" y="1239937"/>
              <a:ext cx="739912" cy="607886"/>
              <a:chOff x="732428" y="1239937"/>
              <a:chExt cx="739912" cy="607886"/>
            </a:xfrm>
          </p:grpSpPr>
          <p:sp>
            <p:nvSpPr>
              <p:cNvPr id="4374" name="Google Shape;4374;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77"/>
            <p:cNvGrpSpPr/>
            <p:nvPr/>
          </p:nvGrpSpPr>
          <p:grpSpPr>
            <a:xfrm>
              <a:off x="732428" y="1277018"/>
              <a:ext cx="702832" cy="533758"/>
              <a:chOff x="732428" y="1277018"/>
              <a:chExt cx="702832" cy="533758"/>
            </a:xfrm>
          </p:grpSpPr>
          <p:sp>
            <p:nvSpPr>
              <p:cNvPr id="4377" name="Google Shape;4377;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77"/>
            <p:cNvGrpSpPr/>
            <p:nvPr/>
          </p:nvGrpSpPr>
          <p:grpSpPr>
            <a:xfrm>
              <a:off x="931170" y="1306653"/>
              <a:ext cx="647179" cy="474455"/>
              <a:chOff x="931170" y="1306653"/>
              <a:chExt cx="647179" cy="474455"/>
            </a:xfrm>
          </p:grpSpPr>
          <p:sp>
            <p:nvSpPr>
              <p:cNvPr id="4380" name="Google Shape;4380;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2" name="Google Shape;4382;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77"/>
          <p:cNvGrpSpPr/>
          <p:nvPr/>
        </p:nvGrpSpPr>
        <p:grpSpPr>
          <a:xfrm>
            <a:off x="3948605" y="971313"/>
            <a:ext cx="634656" cy="699982"/>
            <a:chOff x="5985650" y="2860025"/>
            <a:chExt cx="1396075" cy="1539775"/>
          </a:xfrm>
        </p:grpSpPr>
        <p:sp>
          <p:nvSpPr>
            <p:cNvPr id="4384" name="Google Shape;4384;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77"/>
          <p:cNvGrpSpPr/>
          <p:nvPr/>
        </p:nvGrpSpPr>
        <p:grpSpPr>
          <a:xfrm>
            <a:off x="4704254" y="971307"/>
            <a:ext cx="725845" cy="699975"/>
            <a:chOff x="4249973" y="1201875"/>
            <a:chExt cx="1958568" cy="1888762"/>
          </a:xfrm>
        </p:grpSpPr>
        <p:sp>
          <p:nvSpPr>
            <p:cNvPr id="4417" name="Google Shape;4417;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8" name="Google Shape;4418;p77"/>
            <p:cNvGrpSpPr/>
            <p:nvPr/>
          </p:nvGrpSpPr>
          <p:grpSpPr>
            <a:xfrm>
              <a:off x="5853086" y="1789142"/>
              <a:ext cx="355454" cy="1048099"/>
              <a:chOff x="5576108" y="2016725"/>
              <a:chExt cx="565200" cy="1666560"/>
            </a:xfrm>
          </p:grpSpPr>
          <p:sp>
            <p:nvSpPr>
              <p:cNvPr id="4419" name="Google Shape;4419;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20" name="Google Shape;4420;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77"/>
            <p:cNvGrpSpPr/>
            <p:nvPr/>
          </p:nvGrpSpPr>
          <p:grpSpPr>
            <a:xfrm>
              <a:off x="4869455" y="2691676"/>
              <a:ext cx="1013897" cy="398961"/>
              <a:chOff x="4012057" y="3451825"/>
              <a:chExt cx="1612175" cy="634379"/>
            </a:xfrm>
          </p:grpSpPr>
          <p:sp>
            <p:nvSpPr>
              <p:cNvPr id="4422" name="Google Shape;4422;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23" name="Google Shape;4423;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77"/>
            <p:cNvGrpSpPr/>
            <p:nvPr/>
          </p:nvGrpSpPr>
          <p:grpSpPr>
            <a:xfrm>
              <a:off x="4276937" y="2155961"/>
              <a:ext cx="651965" cy="891358"/>
              <a:chOff x="3069908" y="2599997"/>
              <a:chExt cx="1036675" cy="1417328"/>
            </a:xfrm>
          </p:grpSpPr>
          <p:sp>
            <p:nvSpPr>
              <p:cNvPr id="4425" name="Google Shape;4425;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26" name="Google Shape;4426;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77"/>
            <p:cNvGrpSpPr/>
            <p:nvPr/>
          </p:nvGrpSpPr>
          <p:grpSpPr>
            <a:xfrm>
              <a:off x="5054918" y="1201875"/>
              <a:ext cx="999548" cy="602711"/>
              <a:chOff x="4306958" y="1082925"/>
              <a:chExt cx="1589359" cy="958358"/>
            </a:xfrm>
          </p:grpSpPr>
          <p:sp>
            <p:nvSpPr>
              <p:cNvPr id="4428" name="Google Shape;4428;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29" name="Google Shape;4429;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77"/>
            <p:cNvGrpSpPr/>
            <p:nvPr/>
          </p:nvGrpSpPr>
          <p:grpSpPr>
            <a:xfrm>
              <a:off x="4249973" y="1303451"/>
              <a:ext cx="799317" cy="841334"/>
              <a:chOff x="3027033" y="1244439"/>
              <a:chExt cx="1270977" cy="1337786"/>
            </a:xfrm>
          </p:grpSpPr>
          <p:sp>
            <p:nvSpPr>
              <p:cNvPr id="4431" name="Google Shape;4431;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32" name="Google Shape;4432;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3" name="Google Shape;4433;p77"/>
          <p:cNvGrpSpPr/>
          <p:nvPr/>
        </p:nvGrpSpPr>
        <p:grpSpPr>
          <a:xfrm>
            <a:off x="4057119" y="1858087"/>
            <a:ext cx="750769" cy="683784"/>
            <a:chOff x="4204684" y="2104422"/>
            <a:chExt cx="699822" cy="637382"/>
          </a:xfrm>
        </p:grpSpPr>
        <p:grpSp>
          <p:nvGrpSpPr>
            <p:cNvPr id="4434" name="Google Shape;4434;p77"/>
            <p:cNvGrpSpPr/>
            <p:nvPr/>
          </p:nvGrpSpPr>
          <p:grpSpPr>
            <a:xfrm>
              <a:off x="4204684" y="2430067"/>
              <a:ext cx="342957" cy="311738"/>
              <a:chOff x="4204684" y="2430067"/>
              <a:chExt cx="342957" cy="311738"/>
            </a:xfrm>
          </p:grpSpPr>
          <p:sp>
            <p:nvSpPr>
              <p:cNvPr id="4435" name="Google Shape;4435;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77"/>
            <p:cNvGrpSpPr/>
            <p:nvPr/>
          </p:nvGrpSpPr>
          <p:grpSpPr>
            <a:xfrm>
              <a:off x="4561586" y="2430067"/>
              <a:ext cx="342920" cy="311738"/>
              <a:chOff x="4561586" y="2430067"/>
              <a:chExt cx="342920" cy="311738"/>
            </a:xfrm>
          </p:grpSpPr>
          <p:sp>
            <p:nvSpPr>
              <p:cNvPr id="4438" name="Google Shape;4438;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77"/>
            <p:cNvGrpSpPr/>
            <p:nvPr/>
          </p:nvGrpSpPr>
          <p:grpSpPr>
            <a:xfrm>
              <a:off x="4561586" y="2104422"/>
              <a:ext cx="342920" cy="311738"/>
              <a:chOff x="4561586" y="2104422"/>
              <a:chExt cx="342920" cy="311738"/>
            </a:xfrm>
          </p:grpSpPr>
          <p:sp>
            <p:nvSpPr>
              <p:cNvPr id="4441" name="Google Shape;4441;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77"/>
            <p:cNvGrpSpPr/>
            <p:nvPr/>
          </p:nvGrpSpPr>
          <p:grpSpPr>
            <a:xfrm>
              <a:off x="4204684" y="2104422"/>
              <a:ext cx="342957" cy="311664"/>
              <a:chOff x="4204684" y="2104422"/>
              <a:chExt cx="342957" cy="311664"/>
            </a:xfrm>
          </p:grpSpPr>
          <p:sp>
            <p:nvSpPr>
              <p:cNvPr id="4444" name="Google Shape;4444;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6" name="Google Shape;4446;p77"/>
          <p:cNvGrpSpPr/>
          <p:nvPr/>
        </p:nvGrpSpPr>
        <p:grpSpPr>
          <a:xfrm>
            <a:off x="5521552" y="971301"/>
            <a:ext cx="660591" cy="688867"/>
            <a:chOff x="5830645" y="1267368"/>
            <a:chExt cx="530340" cy="553040"/>
          </a:xfrm>
        </p:grpSpPr>
        <p:sp>
          <p:nvSpPr>
            <p:cNvPr id="4447" name="Google Shape;4447;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8" name="Google Shape;4448;p77"/>
            <p:cNvGrpSpPr/>
            <p:nvPr/>
          </p:nvGrpSpPr>
          <p:grpSpPr>
            <a:xfrm>
              <a:off x="5830645" y="1267368"/>
              <a:ext cx="259743" cy="269909"/>
              <a:chOff x="5830645" y="1267368"/>
              <a:chExt cx="259743" cy="269909"/>
            </a:xfrm>
          </p:grpSpPr>
          <p:sp>
            <p:nvSpPr>
              <p:cNvPr id="4449" name="Google Shape;4449;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77"/>
            <p:cNvGrpSpPr/>
            <p:nvPr/>
          </p:nvGrpSpPr>
          <p:grpSpPr>
            <a:xfrm>
              <a:off x="6101293" y="1267368"/>
              <a:ext cx="259692" cy="269909"/>
              <a:chOff x="6101293" y="1267368"/>
              <a:chExt cx="259692" cy="269909"/>
            </a:xfrm>
          </p:grpSpPr>
          <p:sp>
            <p:nvSpPr>
              <p:cNvPr id="4452" name="Google Shape;4452;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77"/>
            <p:cNvGrpSpPr/>
            <p:nvPr/>
          </p:nvGrpSpPr>
          <p:grpSpPr>
            <a:xfrm>
              <a:off x="5830645" y="1550500"/>
              <a:ext cx="259692" cy="269909"/>
              <a:chOff x="5830645" y="1550500"/>
              <a:chExt cx="259692" cy="269909"/>
            </a:xfrm>
          </p:grpSpPr>
          <p:sp>
            <p:nvSpPr>
              <p:cNvPr id="4455" name="Google Shape;4455;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77"/>
            <p:cNvGrpSpPr/>
            <p:nvPr/>
          </p:nvGrpSpPr>
          <p:grpSpPr>
            <a:xfrm>
              <a:off x="6101293" y="1550500"/>
              <a:ext cx="259692" cy="269909"/>
              <a:chOff x="6101293" y="1550500"/>
              <a:chExt cx="259692" cy="269909"/>
            </a:xfrm>
          </p:grpSpPr>
          <p:sp>
            <p:nvSpPr>
              <p:cNvPr id="4458" name="Google Shape;4458;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0" name="Google Shape;4460;p77"/>
          <p:cNvGrpSpPr/>
          <p:nvPr/>
        </p:nvGrpSpPr>
        <p:grpSpPr>
          <a:xfrm>
            <a:off x="723705" y="1861761"/>
            <a:ext cx="697154" cy="679574"/>
            <a:chOff x="2679875" y="2361475"/>
            <a:chExt cx="780425" cy="760575"/>
          </a:xfrm>
        </p:grpSpPr>
        <p:sp>
          <p:nvSpPr>
            <p:cNvPr id="4461" name="Google Shape;4461;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77"/>
          <p:cNvGrpSpPr/>
          <p:nvPr/>
        </p:nvGrpSpPr>
        <p:grpSpPr>
          <a:xfrm>
            <a:off x="3122864" y="971353"/>
            <a:ext cx="735829" cy="684547"/>
            <a:chOff x="3351965" y="1148808"/>
            <a:chExt cx="750770" cy="698375"/>
          </a:xfrm>
        </p:grpSpPr>
        <p:grpSp>
          <p:nvGrpSpPr>
            <p:cNvPr id="4468" name="Google Shape;4468;p77"/>
            <p:cNvGrpSpPr/>
            <p:nvPr/>
          </p:nvGrpSpPr>
          <p:grpSpPr>
            <a:xfrm>
              <a:off x="3586796" y="1148808"/>
              <a:ext cx="294857" cy="286830"/>
              <a:chOff x="3750225" y="1774000"/>
              <a:chExt cx="149575" cy="145525"/>
            </a:xfrm>
          </p:grpSpPr>
          <p:sp>
            <p:nvSpPr>
              <p:cNvPr id="4469" name="Google Shape;4469;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1" name="Google Shape;4471;p77"/>
            <p:cNvGrpSpPr/>
            <p:nvPr/>
          </p:nvGrpSpPr>
          <p:grpSpPr>
            <a:xfrm>
              <a:off x="3779245" y="1375768"/>
              <a:ext cx="323490" cy="286978"/>
              <a:chOff x="3847850" y="1889150"/>
              <a:chExt cx="164100" cy="145600"/>
            </a:xfrm>
          </p:grpSpPr>
          <p:sp>
            <p:nvSpPr>
              <p:cNvPr id="4472" name="Google Shape;4472;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77"/>
            <p:cNvGrpSpPr/>
            <p:nvPr/>
          </p:nvGrpSpPr>
          <p:grpSpPr>
            <a:xfrm>
              <a:off x="3351965" y="1330435"/>
              <a:ext cx="295449" cy="285401"/>
              <a:chOff x="3631100" y="1866150"/>
              <a:chExt cx="149875" cy="144800"/>
            </a:xfrm>
          </p:grpSpPr>
          <p:sp>
            <p:nvSpPr>
              <p:cNvPr id="4475" name="Google Shape;4475;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77"/>
            <p:cNvGrpSpPr/>
            <p:nvPr/>
          </p:nvGrpSpPr>
          <p:grpSpPr>
            <a:xfrm>
              <a:off x="3548208" y="1560352"/>
              <a:ext cx="294808" cy="286830"/>
              <a:chOff x="3730650" y="1982800"/>
              <a:chExt cx="149550" cy="145525"/>
            </a:xfrm>
          </p:grpSpPr>
          <p:sp>
            <p:nvSpPr>
              <p:cNvPr id="4478" name="Google Shape;4478;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77"/>
          <p:cNvGrpSpPr/>
          <p:nvPr/>
        </p:nvGrpSpPr>
        <p:grpSpPr>
          <a:xfrm>
            <a:off x="7624517" y="971307"/>
            <a:ext cx="804565" cy="677795"/>
            <a:chOff x="7636443" y="1204988"/>
            <a:chExt cx="804565" cy="677795"/>
          </a:xfrm>
        </p:grpSpPr>
        <p:grpSp>
          <p:nvGrpSpPr>
            <p:cNvPr id="4481" name="Google Shape;4481;p77"/>
            <p:cNvGrpSpPr/>
            <p:nvPr/>
          </p:nvGrpSpPr>
          <p:grpSpPr>
            <a:xfrm>
              <a:off x="7636443" y="1509705"/>
              <a:ext cx="804565" cy="373078"/>
              <a:chOff x="7636443" y="1509705"/>
              <a:chExt cx="804565" cy="373078"/>
            </a:xfrm>
          </p:grpSpPr>
          <p:sp>
            <p:nvSpPr>
              <p:cNvPr id="4482" name="Google Shape;4482;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7"/>
            <p:cNvGrpSpPr/>
            <p:nvPr/>
          </p:nvGrpSpPr>
          <p:grpSpPr>
            <a:xfrm>
              <a:off x="7636443" y="1408133"/>
              <a:ext cx="804565" cy="373078"/>
              <a:chOff x="7636443" y="1408133"/>
              <a:chExt cx="804565" cy="373078"/>
            </a:xfrm>
          </p:grpSpPr>
          <p:sp>
            <p:nvSpPr>
              <p:cNvPr id="4485" name="Google Shape;4485;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7"/>
            <p:cNvGrpSpPr/>
            <p:nvPr/>
          </p:nvGrpSpPr>
          <p:grpSpPr>
            <a:xfrm>
              <a:off x="7636443" y="1306560"/>
              <a:ext cx="804565" cy="373078"/>
              <a:chOff x="7636443" y="1306560"/>
              <a:chExt cx="804565" cy="373078"/>
            </a:xfrm>
          </p:grpSpPr>
          <p:sp>
            <p:nvSpPr>
              <p:cNvPr id="4488" name="Google Shape;4488;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77"/>
            <p:cNvGrpSpPr/>
            <p:nvPr/>
          </p:nvGrpSpPr>
          <p:grpSpPr>
            <a:xfrm>
              <a:off x="7636443" y="1204988"/>
              <a:ext cx="804565" cy="373078"/>
              <a:chOff x="7636443" y="1204988"/>
              <a:chExt cx="804565" cy="373078"/>
            </a:xfrm>
          </p:grpSpPr>
          <p:sp>
            <p:nvSpPr>
              <p:cNvPr id="4491" name="Google Shape;4491;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3" name="Google Shape;4493;p77"/>
          <p:cNvGrpSpPr/>
          <p:nvPr/>
        </p:nvGrpSpPr>
        <p:grpSpPr>
          <a:xfrm>
            <a:off x="4963363" y="1878721"/>
            <a:ext cx="661339" cy="661188"/>
            <a:chOff x="3990000" y="975400"/>
            <a:chExt cx="3934200" cy="3933300"/>
          </a:xfrm>
        </p:grpSpPr>
        <p:sp>
          <p:nvSpPr>
            <p:cNvPr id="4494" name="Google Shape;4494;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77"/>
          <p:cNvGrpSpPr/>
          <p:nvPr/>
        </p:nvGrpSpPr>
        <p:grpSpPr>
          <a:xfrm>
            <a:off x="6607011" y="1857359"/>
            <a:ext cx="868881" cy="684241"/>
            <a:chOff x="6598259" y="2078634"/>
            <a:chExt cx="868881" cy="684241"/>
          </a:xfrm>
        </p:grpSpPr>
        <p:sp>
          <p:nvSpPr>
            <p:cNvPr id="4499" name="Google Shape;4499;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77"/>
            <p:cNvGrpSpPr/>
            <p:nvPr/>
          </p:nvGrpSpPr>
          <p:grpSpPr>
            <a:xfrm>
              <a:off x="6808175" y="2078634"/>
              <a:ext cx="452229" cy="684241"/>
              <a:chOff x="6808175" y="2078634"/>
              <a:chExt cx="452229" cy="684241"/>
            </a:xfrm>
          </p:grpSpPr>
          <p:sp>
            <p:nvSpPr>
              <p:cNvPr id="4506" name="Google Shape;4506;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77"/>
              <p:cNvGrpSpPr/>
              <p:nvPr/>
            </p:nvGrpSpPr>
            <p:grpSpPr>
              <a:xfrm>
                <a:off x="6821586" y="2078634"/>
                <a:ext cx="426871" cy="684241"/>
                <a:chOff x="6821586" y="2078634"/>
                <a:chExt cx="426871" cy="684241"/>
              </a:xfrm>
            </p:grpSpPr>
            <p:grpSp>
              <p:nvGrpSpPr>
                <p:cNvPr id="4513" name="Google Shape;4513;p77"/>
                <p:cNvGrpSpPr/>
                <p:nvPr/>
              </p:nvGrpSpPr>
              <p:grpSpPr>
                <a:xfrm>
                  <a:off x="6821586" y="2078634"/>
                  <a:ext cx="426871" cy="684241"/>
                  <a:chOff x="6821586" y="2078634"/>
                  <a:chExt cx="426871" cy="684241"/>
                </a:xfrm>
              </p:grpSpPr>
              <p:sp>
                <p:nvSpPr>
                  <p:cNvPr id="4514" name="Google Shape;4514;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3" name="Google Shape;4533;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39" name="Google Shape;4539;p77"/>
          <p:cNvGrpSpPr/>
          <p:nvPr/>
        </p:nvGrpSpPr>
        <p:grpSpPr>
          <a:xfrm>
            <a:off x="716994" y="3531369"/>
            <a:ext cx="1340789" cy="640830"/>
            <a:chOff x="238125" y="1151100"/>
            <a:chExt cx="7139450" cy="3412300"/>
          </a:xfrm>
        </p:grpSpPr>
        <p:sp>
          <p:nvSpPr>
            <p:cNvPr id="4540" name="Google Shape;4540;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7"/>
          <p:cNvGrpSpPr/>
          <p:nvPr/>
        </p:nvGrpSpPr>
        <p:grpSpPr>
          <a:xfrm>
            <a:off x="5584217" y="2734650"/>
            <a:ext cx="985357" cy="585764"/>
            <a:chOff x="5145061" y="2881789"/>
            <a:chExt cx="1107641" cy="658458"/>
          </a:xfrm>
        </p:grpSpPr>
        <p:grpSp>
          <p:nvGrpSpPr>
            <p:cNvPr id="4553" name="Google Shape;4553;p77"/>
            <p:cNvGrpSpPr/>
            <p:nvPr/>
          </p:nvGrpSpPr>
          <p:grpSpPr>
            <a:xfrm>
              <a:off x="5722989" y="3244587"/>
              <a:ext cx="529713" cy="295659"/>
              <a:chOff x="5722989" y="3244587"/>
              <a:chExt cx="529713" cy="295659"/>
            </a:xfrm>
          </p:grpSpPr>
          <p:sp>
            <p:nvSpPr>
              <p:cNvPr id="4554" name="Google Shape;4554;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55" name="Google Shape;4555;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56" name="Google Shape;4556;p77"/>
            <p:cNvGrpSpPr/>
            <p:nvPr/>
          </p:nvGrpSpPr>
          <p:grpSpPr>
            <a:xfrm>
              <a:off x="5145061" y="3244587"/>
              <a:ext cx="536807" cy="295659"/>
              <a:chOff x="5145061" y="3244587"/>
              <a:chExt cx="536807" cy="295659"/>
            </a:xfrm>
          </p:grpSpPr>
          <p:sp>
            <p:nvSpPr>
              <p:cNvPr id="4557" name="Google Shape;4557;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58" name="Google Shape;4558;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59" name="Google Shape;4559;p77"/>
            <p:cNvGrpSpPr/>
            <p:nvPr/>
          </p:nvGrpSpPr>
          <p:grpSpPr>
            <a:xfrm>
              <a:off x="5341327" y="2898245"/>
              <a:ext cx="532309" cy="614891"/>
              <a:chOff x="5341327" y="2898245"/>
              <a:chExt cx="532309" cy="614891"/>
            </a:xfrm>
          </p:grpSpPr>
          <p:sp>
            <p:nvSpPr>
              <p:cNvPr id="4560" name="Google Shape;4560;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61" name="Google Shape;4561;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62" name="Google Shape;4562;p77"/>
            <p:cNvGrpSpPr/>
            <p:nvPr/>
          </p:nvGrpSpPr>
          <p:grpSpPr>
            <a:xfrm>
              <a:off x="5532290" y="2881789"/>
              <a:ext cx="620516" cy="305456"/>
              <a:chOff x="5532290" y="2881789"/>
              <a:chExt cx="620516" cy="305456"/>
            </a:xfrm>
          </p:grpSpPr>
          <p:sp>
            <p:nvSpPr>
              <p:cNvPr id="4563" name="Google Shape;4563;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64" name="Google Shape;4564;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565" name="Google Shape;4565;p77"/>
          <p:cNvGrpSpPr/>
          <p:nvPr/>
        </p:nvGrpSpPr>
        <p:grpSpPr>
          <a:xfrm>
            <a:off x="8163140" y="3526708"/>
            <a:ext cx="269068" cy="645491"/>
            <a:chOff x="7026852" y="3311869"/>
            <a:chExt cx="434331" cy="1041954"/>
          </a:xfrm>
        </p:grpSpPr>
        <p:sp>
          <p:nvSpPr>
            <p:cNvPr id="4566" name="Google Shape;4566;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77"/>
          <p:cNvGrpSpPr/>
          <p:nvPr/>
        </p:nvGrpSpPr>
        <p:grpSpPr>
          <a:xfrm>
            <a:off x="6179721" y="3565945"/>
            <a:ext cx="293882" cy="293836"/>
            <a:chOff x="4873519" y="3311869"/>
            <a:chExt cx="499374" cy="499296"/>
          </a:xfrm>
        </p:grpSpPr>
        <p:sp>
          <p:nvSpPr>
            <p:cNvPr id="4570" name="Google Shape;4570;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77"/>
          <p:cNvGrpSpPr/>
          <p:nvPr/>
        </p:nvGrpSpPr>
        <p:grpSpPr>
          <a:xfrm>
            <a:off x="6179721" y="3878317"/>
            <a:ext cx="293882" cy="293882"/>
            <a:chOff x="4873519" y="3875839"/>
            <a:chExt cx="499374" cy="499374"/>
          </a:xfrm>
        </p:grpSpPr>
        <p:sp>
          <p:nvSpPr>
            <p:cNvPr id="4573" name="Google Shape;4573;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7"/>
          <p:cNvGrpSpPr/>
          <p:nvPr/>
        </p:nvGrpSpPr>
        <p:grpSpPr>
          <a:xfrm>
            <a:off x="2410248" y="1850269"/>
            <a:ext cx="698104" cy="698208"/>
            <a:chOff x="2565073" y="2075876"/>
            <a:chExt cx="672482" cy="672518"/>
          </a:xfrm>
        </p:grpSpPr>
        <p:sp>
          <p:nvSpPr>
            <p:cNvPr id="4576" name="Google Shape;4576;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77"/>
          <p:cNvGrpSpPr/>
          <p:nvPr/>
        </p:nvGrpSpPr>
        <p:grpSpPr>
          <a:xfrm>
            <a:off x="5633660" y="3534870"/>
            <a:ext cx="438354" cy="637329"/>
            <a:chOff x="1697726" y="3244179"/>
            <a:chExt cx="788124" cy="1146069"/>
          </a:xfrm>
        </p:grpSpPr>
        <p:sp>
          <p:nvSpPr>
            <p:cNvPr id="4583" name="Google Shape;4583;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5" name="Google Shape;4585;p7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6" name="Google Shape;4586;p77"/>
          <p:cNvGrpSpPr/>
          <p:nvPr/>
        </p:nvGrpSpPr>
        <p:grpSpPr>
          <a:xfrm>
            <a:off x="7634874" y="1863232"/>
            <a:ext cx="799565" cy="670282"/>
            <a:chOff x="7617850" y="2063282"/>
            <a:chExt cx="799565" cy="670282"/>
          </a:xfrm>
        </p:grpSpPr>
        <p:cxnSp>
          <p:nvCxnSpPr>
            <p:cNvPr id="4587" name="Google Shape;4587;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88" name="Google Shape;4588;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89" name="Google Shape;4589;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90" name="Google Shape;4590;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91" name="Google Shape;4591;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92" name="Google Shape;4592;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93" name="Google Shape;4593;p77"/>
            <p:cNvGrpSpPr/>
            <p:nvPr/>
          </p:nvGrpSpPr>
          <p:grpSpPr>
            <a:xfrm>
              <a:off x="7734309" y="2063282"/>
              <a:ext cx="570957" cy="620095"/>
              <a:chOff x="7734309" y="2063282"/>
              <a:chExt cx="570957" cy="620095"/>
            </a:xfrm>
          </p:grpSpPr>
          <p:grpSp>
            <p:nvGrpSpPr>
              <p:cNvPr id="4594" name="Google Shape;4594;p77"/>
              <p:cNvGrpSpPr/>
              <p:nvPr/>
            </p:nvGrpSpPr>
            <p:grpSpPr>
              <a:xfrm>
                <a:off x="8031573" y="2063282"/>
                <a:ext cx="273693" cy="620095"/>
                <a:chOff x="8031573" y="2063282"/>
                <a:chExt cx="273693" cy="620095"/>
              </a:xfrm>
            </p:grpSpPr>
            <p:sp>
              <p:nvSpPr>
                <p:cNvPr id="4595" name="Google Shape;4595;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77"/>
              <p:cNvGrpSpPr/>
              <p:nvPr/>
            </p:nvGrpSpPr>
            <p:grpSpPr>
              <a:xfrm flipH="1">
                <a:off x="7734309" y="2063282"/>
                <a:ext cx="273693" cy="620095"/>
                <a:chOff x="8031573" y="2063282"/>
                <a:chExt cx="273693" cy="620095"/>
              </a:xfrm>
            </p:grpSpPr>
            <p:sp>
              <p:nvSpPr>
                <p:cNvPr id="4600" name="Google Shape;4600;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04" name="Google Shape;4604;p7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6" name="Google Shape;4606;p77"/>
          <p:cNvGrpSpPr/>
          <p:nvPr/>
        </p:nvGrpSpPr>
        <p:grpSpPr>
          <a:xfrm>
            <a:off x="7821480" y="2716716"/>
            <a:ext cx="602567" cy="601884"/>
            <a:chOff x="1186975" y="238125"/>
            <a:chExt cx="5244275" cy="5238325"/>
          </a:xfrm>
        </p:grpSpPr>
        <p:sp>
          <p:nvSpPr>
            <p:cNvPr id="4607" name="Google Shape;4607;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7"/>
          <p:cNvGrpSpPr/>
          <p:nvPr/>
        </p:nvGrpSpPr>
        <p:grpSpPr>
          <a:xfrm>
            <a:off x="3264218" y="1856199"/>
            <a:ext cx="651848" cy="687338"/>
            <a:chOff x="3400515" y="2056248"/>
            <a:chExt cx="698134" cy="735987"/>
          </a:xfrm>
        </p:grpSpPr>
        <p:grpSp>
          <p:nvGrpSpPr>
            <p:cNvPr id="4612" name="Google Shape;4612;p77"/>
            <p:cNvGrpSpPr/>
            <p:nvPr/>
          </p:nvGrpSpPr>
          <p:grpSpPr>
            <a:xfrm>
              <a:off x="3400515" y="2283913"/>
              <a:ext cx="312919" cy="219900"/>
              <a:chOff x="3400515" y="2283913"/>
              <a:chExt cx="312919" cy="219900"/>
            </a:xfrm>
          </p:grpSpPr>
          <p:sp>
            <p:nvSpPr>
              <p:cNvPr id="4613" name="Google Shape;4613;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14" name="Google Shape;4614;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15" name="Google Shape;4615;p77"/>
            <p:cNvGrpSpPr/>
            <p:nvPr/>
          </p:nvGrpSpPr>
          <p:grpSpPr>
            <a:xfrm>
              <a:off x="3547823" y="2461089"/>
              <a:ext cx="219900" cy="331146"/>
              <a:chOff x="3547823" y="2461089"/>
              <a:chExt cx="219900" cy="331146"/>
            </a:xfrm>
          </p:grpSpPr>
          <p:sp>
            <p:nvSpPr>
              <p:cNvPr id="4616" name="Google Shape;4616;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17" name="Google Shape;4617;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618" name="Google Shape;4618;p77"/>
            <p:cNvGrpSpPr/>
            <p:nvPr/>
          </p:nvGrpSpPr>
          <p:grpSpPr>
            <a:xfrm>
              <a:off x="3734138" y="2461089"/>
              <a:ext cx="219900" cy="331146"/>
              <a:chOff x="3734138" y="2461089"/>
              <a:chExt cx="219900" cy="331146"/>
            </a:xfrm>
          </p:grpSpPr>
          <p:sp>
            <p:nvSpPr>
              <p:cNvPr id="4619" name="Google Shape;4619;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20" name="Google Shape;4620;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621" name="Google Shape;4621;p77"/>
            <p:cNvGrpSpPr/>
            <p:nvPr/>
          </p:nvGrpSpPr>
          <p:grpSpPr>
            <a:xfrm>
              <a:off x="3787560" y="2281742"/>
              <a:ext cx="311089" cy="219900"/>
              <a:chOff x="3787560" y="2281742"/>
              <a:chExt cx="311089" cy="219900"/>
            </a:xfrm>
          </p:grpSpPr>
          <p:sp>
            <p:nvSpPr>
              <p:cNvPr id="4622" name="Google Shape;4622;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23" name="Google Shape;4623;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624" name="Google Shape;4624;p77"/>
            <p:cNvGrpSpPr/>
            <p:nvPr/>
          </p:nvGrpSpPr>
          <p:grpSpPr>
            <a:xfrm>
              <a:off x="3637290" y="2056248"/>
              <a:ext cx="219900" cy="330736"/>
              <a:chOff x="3637290" y="2056248"/>
              <a:chExt cx="219900" cy="330736"/>
            </a:xfrm>
          </p:grpSpPr>
          <p:sp>
            <p:nvSpPr>
              <p:cNvPr id="4625" name="Google Shape;4625;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626" name="Google Shape;4626;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627" name="Google Shape;4627;p77"/>
          <p:cNvGrpSpPr/>
          <p:nvPr/>
        </p:nvGrpSpPr>
        <p:grpSpPr>
          <a:xfrm>
            <a:off x="2555923" y="2726206"/>
            <a:ext cx="1268144" cy="592394"/>
            <a:chOff x="238125" y="1188750"/>
            <a:chExt cx="7140450" cy="3335550"/>
          </a:xfrm>
        </p:grpSpPr>
        <p:sp>
          <p:nvSpPr>
            <p:cNvPr id="4628" name="Google Shape;4628;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77"/>
          <p:cNvGrpSpPr/>
          <p:nvPr/>
        </p:nvGrpSpPr>
        <p:grpSpPr>
          <a:xfrm>
            <a:off x="6663824" y="2728360"/>
            <a:ext cx="1053944" cy="590147"/>
            <a:chOff x="238125" y="1335475"/>
            <a:chExt cx="5418735" cy="3034175"/>
          </a:xfrm>
        </p:grpSpPr>
        <p:sp>
          <p:nvSpPr>
            <p:cNvPr id="4634" name="Google Shape;4634;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77"/>
          <p:cNvGrpSpPr/>
          <p:nvPr/>
        </p:nvGrpSpPr>
        <p:grpSpPr>
          <a:xfrm>
            <a:off x="4094633" y="3533260"/>
            <a:ext cx="1268207" cy="638939"/>
            <a:chOff x="3967651" y="3645904"/>
            <a:chExt cx="1479304" cy="745292"/>
          </a:xfrm>
        </p:grpSpPr>
        <p:grpSp>
          <p:nvGrpSpPr>
            <p:cNvPr id="4638" name="Google Shape;4638;p77"/>
            <p:cNvGrpSpPr/>
            <p:nvPr/>
          </p:nvGrpSpPr>
          <p:grpSpPr>
            <a:xfrm>
              <a:off x="3967651" y="4009026"/>
              <a:ext cx="1479304" cy="382170"/>
              <a:chOff x="3967651" y="4009026"/>
              <a:chExt cx="1479304" cy="382170"/>
            </a:xfrm>
          </p:grpSpPr>
          <p:grpSp>
            <p:nvGrpSpPr>
              <p:cNvPr id="4639" name="Google Shape;4639;p77"/>
              <p:cNvGrpSpPr/>
              <p:nvPr/>
            </p:nvGrpSpPr>
            <p:grpSpPr>
              <a:xfrm>
                <a:off x="4892216" y="4195630"/>
                <a:ext cx="554739" cy="195566"/>
                <a:chOff x="3604375" y="4892160"/>
                <a:chExt cx="1651500" cy="582215"/>
              </a:xfrm>
            </p:grpSpPr>
            <p:sp>
              <p:nvSpPr>
                <p:cNvPr id="4640" name="Google Shape;4640;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77"/>
              <p:cNvGrpSpPr/>
              <p:nvPr/>
            </p:nvGrpSpPr>
            <p:grpSpPr>
              <a:xfrm>
                <a:off x="3967651" y="4146303"/>
                <a:ext cx="579402" cy="244893"/>
                <a:chOff x="851875" y="4745310"/>
                <a:chExt cx="1724925" cy="729065"/>
              </a:xfrm>
            </p:grpSpPr>
            <p:sp>
              <p:nvSpPr>
                <p:cNvPr id="4643" name="Google Shape;4643;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77"/>
              <p:cNvGrpSpPr/>
              <p:nvPr/>
            </p:nvGrpSpPr>
            <p:grpSpPr>
              <a:xfrm>
                <a:off x="4460753" y="4009026"/>
                <a:ext cx="493110" cy="382170"/>
                <a:chOff x="2319875" y="4336625"/>
                <a:chExt cx="1468025" cy="1137750"/>
              </a:xfrm>
            </p:grpSpPr>
            <p:sp>
              <p:nvSpPr>
                <p:cNvPr id="4646" name="Google Shape;4646;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8" name="Google Shape;4648;p77"/>
            <p:cNvGrpSpPr/>
            <p:nvPr/>
          </p:nvGrpSpPr>
          <p:grpSpPr>
            <a:xfrm>
              <a:off x="4479443" y="3645904"/>
              <a:ext cx="455965" cy="388789"/>
              <a:chOff x="2957425" y="238100"/>
              <a:chExt cx="1910200" cy="1628775"/>
            </a:xfrm>
          </p:grpSpPr>
          <p:sp>
            <p:nvSpPr>
              <p:cNvPr id="4649" name="Google Shape;4649;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9" name="Google Shape;4659;p77"/>
          <p:cNvGrpSpPr/>
          <p:nvPr/>
        </p:nvGrpSpPr>
        <p:grpSpPr>
          <a:xfrm>
            <a:off x="2480746" y="3534460"/>
            <a:ext cx="1243128" cy="637739"/>
            <a:chOff x="2496310" y="3693351"/>
            <a:chExt cx="1342906" cy="688926"/>
          </a:xfrm>
        </p:grpSpPr>
        <p:grpSp>
          <p:nvGrpSpPr>
            <p:cNvPr id="4660" name="Google Shape;4660;p77"/>
            <p:cNvGrpSpPr/>
            <p:nvPr/>
          </p:nvGrpSpPr>
          <p:grpSpPr>
            <a:xfrm>
              <a:off x="2496310" y="3693351"/>
              <a:ext cx="1342906" cy="688875"/>
              <a:chOff x="2496310" y="3693351"/>
              <a:chExt cx="1342906" cy="688875"/>
            </a:xfrm>
          </p:grpSpPr>
          <p:sp>
            <p:nvSpPr>
              <p:cNvPr id="4661" name="Google Shape;4661;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7" name="Google Shape;4667;p77"/>
              <p:cNvCxnSpPr>
                <a:stCxn id="46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668" name="Google Shape;4668;p77"/>
              <p:cNvCxnSpPr>
                <a:stCxn id="46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669" name="Google Shape;4669;p77"/>
              <p:cNvCxnSpPr>
                <a:stCxn id="46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70" name="Google Shape;4670;p77"/>
              <p:cNvCxnSpPr>
                <a:stCxn id="46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71" name="Google Shape;4671;p77"/>
              <p:cNvCxnSpPr>
                <a:stCxn id="46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672" name="Google Shape;4672;p77"/>
            <p:cNvGrpSpPr/>
            <p:nvPr/>
          </p:nvGrpSpPr>
          <p:grpSpPr>
            <a:xfrm>
              <a:off x="2675275" y="3930557"/>
              <a:ext cx="1003306" cy="451719"/>
              <a:chOff x="2675275" y="4174282"/>
              <a:chExt cx="1003306" cy="451719"/>
            </a:xfrm>
          </p:grpSpPr>
          <p:sp>
            <p:nvSpPr>
              <p:cNvPr id="4673" name="Google Shape;4673;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6" name="Google Shape;4676;p77"/>
          <p:cNvGrpSpPr/>
          <p:nvPr/>
        </p:nvGrpSpPr>
        <p:grpSpPr>
          <a:xfrm>
            <a:off x="1654417" y="971307"/>
            <a:ext cx="574511" cy="874709"/>
            <a:chOff x="1715404" y="1112080"/>
            <a:chExt cx="642270" cy="977984"/>
          </a:xfrm>
        </p:grpSpPr>
        <p:grpSp>
          <p:nvGrpSpPr>
            <p:cNvPr id="4677" name="Google Shape;4677;p77"/>
            <p:cNvGrpSpPr/>
            <p:nvPr/>
          </p:nvGrpSpPr>
          <p:grpSpPr>
            <a:xfrm>
              <a:off x="1715404" y="1112080"/>
              <a:ext cx="642270" cy="977984"/>
              <a:chOff x="1715404" y="1112080"/>
              <a:chExt cx="642270" cy="977984"/>
            </a:xfrm>
          </p:grpSpPr>
          <p:sp>
            <p:nvSpPr>
              <p:cNvPr id="4678" name="Google Shape;4678;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7"/>
            <p:cNvGrpSpPr/>
            <p:nvPr/>
          </p:nvGrpSpPr>
          <p:grpSpPr>
            <a:xfrm>
              <a:off x="1768927" y="1165603"/>
              <a:ext cx="535225" cy="851367"/>
              <a:chOff x="1768927" y="1165603"/>
              <a:chExt cx="535225" cy="851367"/>
            </a:xfrm>
          </p:grpSpPr>
          <p:sp>
            <p:nvSpPr>
              <p:cNvPr id="4681" name="Google Shape;4681;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77"/>
            <p:cNvGrpSpPr/>
            <p:nvPr/>
          </p:nvGrpSpPr>
          <p:grpSpPr>
            <a:xfrm>
              <a:off x="1822449" y="1219125"/>
              <a:ext cx="428180" cy="718859"/>
              <a:chOff x="1822449" y="1219125"/>
              <a:chExt cx="428180" cy="718859"/>
            </a:xfrm>
          </p:grpSpPr>
          <p:sp>
            <p:nvSpPr>
              <p:cNvPr id="4684" name="Google Shape;4684;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77"/>
            <p:cNvGrpSpPr/>
            <p:nvPr/>
          </p:nvGrpSpPr>
          <p:grpSpPr>
            <a:xfrm>
              <a:off x="1875972" y="1272648"/>
              <a:ext cx="321135" cy="586939"/>
              <a:chOff x="1875972" y="1272648"/>
              <a:chExt cx="321135" cy="586939"/>
            </a:xfrm>
          </p:grpSpPr>
          <p:sp>
            <p:nvSpPr>
              <p:cNvPr id="4687" name="Google Shape;4687;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9" name="Google Shape;4689;p77"/>
          <p:cNvGrpSpPr/>
          <p:nvPr/>
        </p:nvGrpSpPr>
        <p:grpSpPr>
          <a:xfrm>
            <a:off x="7761578" y="3528028"/>
            <a:ext cx="293855" cy="644170"/>
            <a:chOff x="241025" y="3151575"/>
            <a:chExt cx="293855" cy="644170"/>
          </a:xfrm>
        </p:grpSpPr>
        <p:sp>
          <p:nvSpPr>
            <p:cNvPr id="4690" name="Google Shape;4690;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77"/>
          <p:cNvGrpSpPr/>
          <p:nvPr/>
        </p:nvGrpSpPr>
        <p:grpSpPr>
          <a:xfrm>
            <a:off x="709562" y="2728028"/>
            <a:ext cx="1779649" cy="591620"/>
            <a:chOff x="246070" y="1983375"/>
            <a:chExt cx="1855347" cy="616849"/>
          </a:xfrm>
        </p:grpSpPr>
        <p:sp>
          <p:nvSpPr>
            <p:cNvPr id="4693" name="Google Shape;4693;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7"/>
          <p:cNvGrpSpPr/>
          <p:nvPr/>
        </p:nvGrpSpPr>
        <p:grpSpPr>
          <a:xfrm>
            <a:off x="2320428" y="971307"/>
            <a:ext cx="711055" cy="745993"/>
            <a:chOff x="2496269" y="1171698"/>
            <a:chExt cx="761953" cy="799392"/>
          </a:xfrm>
        </p:grpSpPr>
        <p:grpSp>
          <p:nvGrpSpPr>
            <p:cNvPr id="4703" name="Google Shape;4703;p77"/>
            <p:cNvGrpSpPr/>
            <p:nvPr/>
          </p:nvGrpSpPr>
          <p:grpSpPr>
            <a:xfrm>
              <a:off x="2496269" y="1171698"/>
              <a:ext cx="761953" cy="723022"/>
              <a:chOff x="2496269" y="1171698"/>
              <a:chExt cx="761953" cy="723022"/>
            </a:xfrm>
          </p:grpSpPr>
          <p:sp>
            <p:nvSpPr>
              <p:cNvPr id="4704" name="Google Shape;4704;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6" name="Google Shape;4706;p77"/>
              <p:cNvGrpSpPr/>
              <p:nvPr/>
            </p:nvGrpSpPr>
            <p:grpSpPr>
              <a:xfrm>
                <a:off x="2496269" y="1171698"/>
                <a:ext cx="761953" cy="723022"/>
                <a:chOff x="2496269" y="1120652"/>
                <a:chExt cx="761953" cy="723022"/>
              </a:xfrm>
            </p:grpSpPr>
            <p:grpSp>
              <p:nvGrpSpPr>
                <p:cNvPr id="4707" name="Google Shape;4707;p77"/>
                <p:cNvGrpSpPr/>
                <p:nvPr/>
              </p:nvGrpSpPr>
              <p:grpSpPr>
                <a:xfrm>
                  <a:off x="2496269" y="1120652"/>
                  <a:ext cx="761953" cy="723022"/>
                  <a:chOff x="2496269" y="1120652"/>
                  <a:chExt cx="761953" cy="723022"/>
                </a:xfrm>
              </p:grpSpPr>
              <p:grpSp>
                <p:nvGrpSpPr>
                  <p:cNvPr id="4708" name="Google Shape;4708;p77"/>
                  <p:cNvGrpSpPr/>
                  <p:nvPr/>
                </p:nvGrpSpPr>
                <p:grpSpPr>
                  <a:xfrm>
                    <a:off x="2496269" y="1304589"/>
                    <a:ext cx="407089" cy="305057"/>
                    <a:chOff x="2496269" y="1304589"/>
                    <a:chExt cx="407089" cy="305057"/>
                  </a:xfrm>
                </p:grpSpPr>
                <p:sp>
                  <p:nvSpPr>
                    <p:cNvPr id="4709" name="Google Shape;4709;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7"/>
                  <p:cNvGrpSpPr/>
                  <p:nvPr/>
                </p:nvGrpSpPr>
                <p:grpSpPr>
                  <a:xfrm>
                    <a:off x="2586468" y="1493376"/>
                    <a:ext cx="358850" cy="349656"/>
                    <a:chOff x="2586468" y="1493376"/>
                    <a:chExt cx="358850" cy="349656"/>
                  </a:xfrm>
                </p:grpSpPr>
                <p:sp>
                  <p:nvSpPr>
                    <p:cNvPr id="4712" name="Google Shape;4712;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7"/>
                  <p:cNvGrpSpPr/>
                  <p:nvPr/>
                </p:nvGrpSpPr>
                <p:grpSpPr>
                  <a:xfrm>
                    <a:off x="2807939" y="1494024"/>
                    <a:ext cx="358857" cy="349650"/>
                    <a:chOff x="2807939" y="1494024"/>
                    <a:chExt cx="358857" cy="349650"/>
                  </a:xfrm>
                </p:grpSpPr>
                <p:sp>
                  <p:nvSpPr>
                    <p:cNvPr id="4715" name="Google Shape;4715;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77"/>
                  <p:cNvGrpSpPr/>
                  <p:nvPr/>
                </p:nvGrpSpPr>
                <p:grpSpPr>
                  <a:xfrm>
                    <a:off x="2851133" y="1305635"/>
                    <a:ext cx="407089" cy="305057"/>
                    <a:chOff x="2851133" y="1305635"/>
                    <a:chExt cx="407089" cy="305057"/>
                  </a:xfrm>
                </p:grpSpPr>
                <p:sp>
                  <p:nvSpPr>
                    <p:cNvPr id="4718" name="Google Shape;4718;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7"/>
                  <p:cNvGrpSpPr/>
                  <p:nvPr/>
                </p:nvGrpSpPr>
                <p:grpSpPr>
                  <a:xfrm>
                    <a:off x="2727495" y="1120652"/>
                    <a:ext cx="300271" cy="396358"/>
                    <a:chOff x="2727495" y="1120652"/>
                    <a:chExt cx="300271" cy="396358"/>
                  </a:xfrm>
                </p:grpSpPr>
                <p:sp>
                  <p:nvSpPr>
                    <p:cNvPr id="4721" name="Google Shape;4721;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3" name="Google Shape;4723;p77"/>
                <p:cNvGrpSpPr/>
                <p:nvPr/>
              </p:nvGrpSpPr>
              <p:grpSpPr>
                <a:xfrm>
                  <a:off x="2722305" y="1350460"/>
                  <a:ext cx="308357" cy="308344"/>
                  <a:chOff x="2722305" y="1350460"/>
                  <a:chExt cx="308357" cy="308344"/>
                </a:xfrm>
              </p:grpSpPr>
              <p:sp>
                <p:nvSpPr>
                  <p:cNvPr id="4724" name="Google Shape;4724;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5" name="Google Shape;4725;p77"/>
                  <p:cNvGrpSpPr/>
                  <p:nvPr/>
                </p:nvGrpSpPr>
                <p:grpSpPr>
                  <a:xfrm>
                    <a:off x="2725064" y="1364529"/>
                    <a:ext cx="297954" cy="280182"/>
                    <a:chOff x="2725064" y="1364529"/>
                    <a:chExt cx="297954" cy="280182"/>
                  </a:xfrm>
                </p:grpSpPr>
                <p:sp>
                  <p:nvSpPr>
                    <p:cNvPr id="4726" name="Google Shape;4726;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731" name="Google Shape;4731;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77"/>
          <p:cNvGrpSpPr/>
          <p:nvPr/>
        </p:nvGrpSpPr>
        <p:grpSpPr>
          <a:xfrm>
            <a:off x="3909129" y="2727412"/>
            <a:ext cx="1569144" cy="591015"/>
            <a:chOff x="3820100" y="3023049"/>
            <a:chExt cx="1303926" cy="491162"/>
          </a:xfrm>
        </p:grpSpPr>
        <p:grpSp>
          <p:nvGrpSpPr>
            <p:cNvPr id="4737" name="Google Shape;4737;p77"/>
            <p:cNvGrpSpPr/>
            <p:nvPr/>
          </p:nvGrpSpPr>
          <p:grpSpPr>
            <a:xfrm>
              <a:off x="3820100" y="3023072"/>
              <a:ext cx="1303926" cy="491139"/>
              <a:chOff x="3820100" y="3023072"/>
              <a:chExt cx="1303926" cy="491139"/>
            </a:xfrm>
          </p:grpSpPr>
          <p:sp>
            <p:nvSpPr>
              <p:cNvPr id="4738" name="Google Shape;4738;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77"/>
            <p:cNvGrpSpPr/>
            <p:nvPr/>
          </p:nvGrpSpPr>
          <p:grpSpPr>
            <a:xfrm>
              <a:off x="4132439" y="3023645"/>
              <a:ext cx="393633" cy="177096"/>
              <a:chOff x="4132439" y="3023645"/>
              <a:chExt cx="393633" cy="177096"/>
            </a:xfrm>
          </p:grpSpPr>
          <p:sp>
            <p:nvSpPr>
              <p:cNvPr id="4741" name="Google Shape;4741;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77"/>
            <p:cNvGrpSpPr/>
            <p:nvPr/>
          </p:nvGrpSpPr>
          <p:grpSpPr>
            <a:xfrm>
              <a:off x="3921811" y="3023049"/>
              <a:ext cx="1002397" cy="388943"/>
              <a:chOff x="3921811" y="3023049"/>
              <a:chExt cx="1002397" cy="388943"/>
            </a:xfrm>
          </p:grpSpPr>
          <p:sp>
            <p:nvSpPr>
              <p:cNvPr id="4744" name="Google Shape;4744;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77"/>
            <p:cNvGrpSpPr/>
            <p:nvPr/>
          </p:nvGrpSpPr>
          <p:grpSpPr>
            <a:xfrm>
              <a:off x="4023645" y="3023049"/>
              <a:ext cx="683032" cy="286722"/>
              <a:chOff x="4023645" y="3023049"/>
              <a:chExt cx="683032" cy="286722"/>
            </a:xfrm>
          </p:grpSpPr>
          <p:sp>
            <p:nvSpPr>
              <p:cNvPr id="4747" name="Google Shape;4747;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9" name="Google Shape;4749;p77"/>
          <p:cNvGrpSpPr/>
          <p:nvPr/>
        </p:nvGrpSpPr>
        <p:grpSpPr>
          <a:xfrm>
            <a:off x="1541251" y="1854258"/>
            <a:ext cx="713522" cy="688025"/>
            <a:chOff x="1706078" y="2092648"/>
            <a:chExt cx="660913" cy="637296"/>
          </a:xfrm>
        </p:grpSpPr>
        <p:sp>
          <p:nvSpPr>
            <p:cNvPr id="4750" name="Google Shape;4750;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1" name="Google Shape;4751;p77"/>
            <p:cNvGrpSpPr/>
            <p:nvPr/>
          </p:nvGrpSpPr>
          <p:grpSpPr>
            <a:xfrm>
              <a:off x="1706078" y="2092648"/>
              <a:ext cx="660913" cy="575241"/>
              <a:chOff x="1706078" y="2092648"/>
              <a:chExt cx="660913" cy="575241"/>
            </a:xfrm>
          </p:grpSpPr>
          <p:sp>
            <p:nvSpPr>
              <p:cNvPr id="4752" name="Google Shape;4752;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5" name="Google Shape;4755;p77"/>
          <p:cNvGrpSpPr/>
          <p:nvPr/>
        </p:nvGrpSpPr>
        <p:grpSpPr>
          <a:xfrm>
            <a:off x="6303109" y="971806"/>
            <a:ext cx="1317459" cy="684168"/>
            <a:chOff x="238125" y="999450"/>
            <a:chExt cx="7140700" cy="3708225"/>
          </a:xfrm>
        </p:grpSpPr>
        <p:sp>
          <p:nvSpPr>
            <p:cNvPr id="4756" name="Google Shape;4756;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68"/>
        <p:cNvGrpSpPr/>
        <p:nvPr/>
      </p:nvGrpSpPr>
      <p:grpSpPr>
        <a:xfrm>
          <a:off x="0" y="0"/>
          <a:ext cx="0" cy="0"/>
          <a:chOff x="0" y="0"/>
          <a:chExt cx="0" cy="0"/>
        </a:xfrm>
      </p:grpSpPr>
      <p:grpSp>
        <p:nvGrpSpPr>
          <p:cNvPr id="4769" name="Google Shape;4769;p78"/>
          <p:cNvGrpSpPr/>
          <p:nvPr/>
        </p:nvGrpSpPr>
        <p:grpSpPr>
          <a:xfrm>
            <a:off x="717027" y="967622"/>
            <a:ext cx="1636117" cy="1526144"/>
            <a:chOff x="729238" y="1179665"/>
            <a:chExt cx="1636117" cy="1526144"/>
          </a:xfrm>
        </p:grpSpPr>
        <p:grpSp>
          <p:nvGrpSpPr>
            <p:cNvPr id="4770" name="Google Shape;4770;p78"/>
            <p:cNvGrpSpPr/>
            <p:nvPr/>
          </p:nvGrpSpPr>
          <p:grpSpPr>
            <a:xfrm>
              <a:off x="729238" y="1179665"/>
              <a:ext cx="80700" cy="1526144"/>
              <a:chOff x="729238" y="1179665"/>
              <a:chExt cx="80700" cy="1526144"/>
            </a:xfrm>
          </p:grpSpPr>
          <p:sp>
            <p:nvSpPr>
              <p:cNvPr id="4771" name="Google Shape;4771;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8"/>
            <p:cNvGrpSpPr/>
            <p:nvPr/>
          </p:nvGrpSpPr>
          <p:grpSpPr>
            <a:xfrm>
              <a:off x="903098" y="1179665"/>
              <a:ext cx="80700" cy="1526144"/>
              <a:chOff x="903098" y="1179665"/>
              <a:chExt cx="80700" cy="1526144"/>
            </a:xfrm>
          </p:grpSpPr>
          <p:sp>
            <p:nvSpPr>
              <p:cNvPr id="4782" name="Google Shape;4782;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78"/>
            <p:cNvGrpSpPr/>
            <p:nvPr/>
          </p:nvGrpSpPr>
          <p:grpSpPr>
            <a:xfrm>
              <a:off x="1076958" y="1179665"/>
              <a:ext cx="80700" cy="1526144"/>
              <a:chOff x="1076958" y="1179665"/>
              <a:chExt cx="80700" cy="1526144"/>
            </a:xfrm>
          </p:grpSpPr>
          <p:sp>
            <p:nvSpPr>
              <p:cNvPr id="4793" name="Google Shape;4793;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8"/>
            <p:cNvGrpSpPr/>
            <p:nvPr/>
          </p:nvGrpSpPr>
          <p:grpSpPr>
            <a:xfrm>
              <a:off x="1247707" y="1179665"/>
              <a:ext cx="80700" cy="1526144"/>
              <a:chOff x="1247707" y="1179665"/>
              <a:chExt cx="80700" cy="1526144"/>
            </a:xfrm>
          </p:grpSpPr>
          <p:sp>
            <p:nvSpPr>
              <p:cNvPr id="4804" name="Google Shape;4804;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78"/>
            <p:cNvGrpSpPr/>
            <p:nvPr/>
          </p:nvGrpSpPr>
          <p:grpSpPr>
            <a:xfrm>
              <a:off x="1421567" y="1179665"/>
              <a:ext cx="80700" cy="1526144"/>
              <a:chOff x="1421567" y="1179665"/>
              <a:chExt cx="80700" cy="1526144"/>
            </a:xfrm>
          </p:grpSpPr>
          <p:sp>
            <p:nvSpPr>
              <p:cNvPr id="4815" name="Google Shape;4815;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78"/>
            <p:cNvGrpSpPr/>
            <p:nvPr/>
          </p:nvGrpSpPr>
          <p:grpSpPr>
            <a:xfrm>
              <a:off x="1592327" y="1179665"/>
              <a:ext cx="80700" cy="1526144"/>
              <a:chOff x="1592327" y="1179665"/>
              <a:chExt cx="80700" cy="1526144"/>
            </a:xfrm>
          </p:grpSpPr>
          <p:sp>
            <p:nvSpPr>
              <p:cNvPr id="4826" name="Google Shape;4826;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8"/>
            <p:cNvGrpSpPr/>
            <p:nvPr/>
          </p:nvGrpSpPr>
          <p:grpSpPr>
            <a:xfrm>
              <a:off x="1766187" y="1179665"/>
              <a:ext cx="80700" cy="1526144"/>
              <a:chOff x="1766187" y="1179665"/>
              <a:chExt cx="80700" cy="1526144"/>
            </a:xfrm>
          </p:grpSpPr>
          <p:sp>
            <p:nvSpPr>
              <p:cNvPr id="4837" name="Google Shape;4837;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78"/>
            <p:cNvGrpSpPr/>
            <p:nvPr/>
          </p:nvGrpSpPr>
          <p:grpSpPr>
            <a:xfrm>
              <a:off x="1936935" y="1179665"/>
              <a:ext cx="80700" cy="1526144"/>
              <a:chOff x="1936935" y="1179665"/>
              <a:chExt cx="80700" cy="1526144"/>
            </a:xfrm>
          </p:grpSpPr>
          <p:sp>
            <p:nvSpPr>
              <p:cNvPr id="4848" name="Google Shape;4848;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78"/>
            <p:cNvGrpSpPr/>
            <p:nvPr/>
          </p:nvGrpSpPr>
          <p:grpSpPr>
            <a:xfrm>
              <a:off x="2110795" y="1179665"/>
              <a:ext cx="80700" cy="1526144"/>
              <a:chOff x="2110795" y="1179665"/>
              <a:chExt cx="80700" cy="1526144"/>
            </a:xfrm>
          </p:grpSpPr>
          <p:sp>
            <p:nvSpPr>
              <p:cNvPr id="4859" name="Google Shape;4859;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78"/>
            <p:cNvGrpSpPr/>
            <p:nvPr/>
          </p:nvGrpSpPr>
          <p:grpSpPr>
            <a:xfrm>
              <a:off x="2284655" y="1179665"/>
              <a:ext cx="80700" cy="1526144"/>
              <a:chOff x="2284655" y="1179665"/>
              <a:chExt cx="80700" cy="1526144"/>
            </a:xfrm>
          </p:grpSpPr>
          <p:sp>
            <p:nvSpPr>
              <p:cNvPr id="4870" name="Google Shape;4870;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0" name="Google Shape;4880;p78"/>
          <p:cNvGrpSpPr/>
          <p:nvPr/>
        </p:nvGrpSpPr>
        <p:grpSpPr>
          <a:xfrm>
            <a:off x="2611693" y="986760"/>
            <a:ext cx="1364248" cy="1102133"/>
            <a:chOff x="2623904" y="1198803"/>
            <a:chExt cx="1364248" cy="1102133"/>
          </a:xfrm>
        </p:grpSpPr>
        <p:grpSp>
          <p:nvGrpSpPr>
            <p:cNvPr id="4881" name="Google Shape;4881;p78"/>
            <p:cNvGrpSpPr/>
            <p:nvPr/>
          </p:nvGrpSpPr>
          <p:grpSpPr>
            <a:xfrm>
              <a:off x="2623907" y="1198803"/>
              <a:ext cx="1364245" cy="273000"/>
              <a:chOff x="2623907" y="1198803"/>
              <a:chExt cx="1364245" cy="273000"/>
            </a:xfrm>
          </p:grpSpPr>
          <p:sp>
            <p:nvSpPr>
              <p:cNvPr id="4882" name="Google Shape;4882;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78"/>
            <p:cNvGrpSpPr/>
            <p:nvPr/>
          </p:nvGrpSpPr>
          <p:grpSpPr>
            <a:xfrm>
              <a:off x="2623904" y="1476964"/>
              <a:ext cx="1364245" cy="273000"/>
              <a:chOff x="2623904" y="1476964"/>
              <a:chExt cx="1364245" cy="273000"/>
            </a:xfrm>
          </p:grpSpPr>
          <p:sp>
            <p:nvSpPr>
              <p:cNvPr id="4888" name="Google Shape;4888;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8"/>
            <p:cNvGrpSpPr/>
            <p:nvPr/>
          </p:nvGrpSpPr>
          <p:grpSpPr>
            <a:xfrm>
              <a:off x="2623907" y="1749775"/>
              <a:ext cx="1364245" cy="273000"/>
              <a:chOff x="2623907" y="1749775"/>
              <a:chExt cx="1364245" cy="273000"/>
            </a:xfrm>
          </p:grpSpPr>
          <p:sp>
            <p:nvSpPr>
              <p:cNvPr id="4894" name="Google Shape;4894;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8"/>
            <p:cNvGrpSpPr/>
            <p:nvPr/>
          </p:nvGrpSpPr>
          <p:grpSpPr>
            <a:xfrm>
              <a:off x="2623904" y="2027936"/>
              <a:ext cx="1364245" cy="273000"/>
              <a:chOff x="2623904" y="2027936"/>
              <a:chExt cx="1364245" cy="273000"/>
            </a:xfrm>
          </p:grpSpPr>
          <p:sp>
            <p:nvSpPr>
              <p:cNvPr id="4900" name="Google Shape;4900;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5" name="Google Shape;4905;p78"/>
          <p:cNvGrpSpPr/>
          <p:nvPr/>
        </p:nvGrpSpPr>
        <p:grpSpPr>
          <a:xfrm>
            <a:off x="2601154" y="2445833"/>
            <a:ext cx="1387541" cy="159124"/>
            <a:chOff x="3200660" y="2180272"/>
            <a:chExt cx="2563824" cy="378237"/>
          </a:xfrm>
        </p:grpSpPr>
        <p:sp>
          <p:nvSpPr>
            <p:cNvPr id="4906" name="Google Shape;4906;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8"/>
          <p:cNvGrpSpPr/>
          <p:nvPr/>
        </p:nvGrpSpPr>
        <p:grpSpPr>
          <a:xfrm>
            <a:off x="2597679" y="2723597"/>
            <a:ext cx="1390502" cy="159625"/>
            <a:chOff x="3530150" y="2790075"/>
            <a:chExt cx="1962600" cy="225300"/>
          </a:xfrm>
        </p:grpSpPr>
        <p:sp>
          <p:nvSpPr>
            <p:cNvPr id="4925" name="Google Shape;4925;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78"/>
          <p:cNvGrpSpPr/>
          <p:nvPr/>
        </p:nvGrpSpPr>
        <p:grpSpPr>
          <a:xfrm>
            <a:off x="2597736" y="3001862"/>
            <a:ext cx="1411629" cy="154175"/>
            <a:chOff x="3558802" y="4011244"/>
            <a:chExt cx="1866000" cy="111600"/>
          </a:xfrm>
        </p:grpSpPr>
        <p:sp>
          <p:nvSpPr>
            <p:cNvPr id="4928" name="Google Shape;4928;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78"/>
          <p:cNvGrpSpPr/>
          <p:nvPr/>
        </p:nvGrpSpPr>
        <p:grpSpPr>
          <a:xfrm>
            <a:off x="2598024" y="2207432"/>
            <a:ext cx="1383503" cy="119761"/>
            <a:chOff x="3465975" y="2270258"/>
            <a:chExt cx="1986364" cy="171947"/>
          </a:xfrm>
        </p:grpSpPr>
        <p:sp>
          <p:nvSpPr>
            <p:cNvPr id="4931" name="Google Shape;4931;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8"/>
          <p:cNvGrpSpPr/>
          <p:nvPr/>
        </p:nvGrpSpPr>
        <p:grpSpPr>
          <a:xfrm>
            <a:off x="2609031" y="3571205"/>
            <a:ext cx="1369531" cy="195460"/>
            <a:chOff x="723300" y="4253549"/>
            <a:chExt cx="2276482" cy="324900"/>
          </a:xfrm>
        </p:grpSpPr>
        <p:sp>
          <p:nvSpPr>
            <p:cNvPr id="4940" name="Google Shape;4940;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78"/>
          <p:cNvGrpSpPr/>
          <p:nvPr/>
        </p:nvGrpSpPr>
        <p:grpSpPr>
          <a:xfrm>
            <a:off x="2598592" y="3272446"/>
            <a:ext cx="1389066" cy="180119"/>
            <a:chOff x="705948" y="3788465"/>
            <a:chExt cx="2308953" cy="299400"/>
          </a:xfrm>
        </p:grpSpPr>
        <p:sp>
          <p:nvSpPr>
            <p:cNvPr id="4946" name="Google Shape;4946;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8"/>
          <p:cNvGrpSpPr/>
          <p:nvPr/>
        </p:nvGrpSpPr>
        <p:grpSpPr>
          <a:xfrm>
            <a:off x="4195583" y="1876400"/>
            <a:ext cx="1433821" cy="191501"/>
            <a:chOff x="4273350" y="2088443"/>
            <a:chExt cx="1433821" cy="191501"/>
          </a:xfrm>
        </p:grpSpPr>
        <p:grpSp>
          <p:nvGrpSpPr>
            <p:cNvPr id="4952" name="Google Shape;4952;p78"/>
            <p:cNvGrpSpPr/>
            <p:nvPr/>
          </p:nvGrpSpPr>
          <p:grpSpPr>
            <a:xfrm>
              <a:off x="4273350" y="2088443"/>
              <a:ext cx="1433821" cy="0"/>
              <a:chOff x="5224975" y="2962250"/>
              <a:chExt cx="1544400" cy="0"/>
            </a:xfrm>
          </p:grpSpPr>
          <p:cxnSp>
            <p:nvCxnSpPr>
              <p:cNvPr id="4953" name="Google Shape;4953;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54" name="Google Shape;4954;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955" name="Google Shape;4955;p78"/>
            <p:cNvGrpSpPr/>
            <p:nvPr/>
          </p:nvGrpSpPr>
          <p:grpSpPr>
            <a:xfrm>
              <a:off x="4273350" y="2279944"/>
              <a:ext cx="1433821" cy="0"/>
              <a:chOff x="5224975" y="2962250"/>
              <a:chExt cx="1544400" cy="0"/>
            </a:xfrm>
          </p:grpSpPr>
          <p:cxnSp>
            <p:nvCxnSpPr>
              <p:cNvPr id="4956" name="Google Shape;4956;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57" name="Google Shape;4957;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958" name="Google Shape;4958;p78"/>
          <p:cNvGrpSpPr/>
          <p:nvPr/>
        </p:nvGrpSpPr>
        <p:grpSpPr>
          <a:xfrm>
            <a:off x="2646529" y="3885304"/>
            <a:ext cx="1304609" cy="294074"/>
            <a:chOff x="2658741" y="4097347"/>
            <a:chExt cx="1304609" cy="294074"/>
          </a:xfrm>
        </p:grpSpPr>
        <p:grpSp>
          <p:nvGrpSpPr>
            <p:cNvPr id="4959" name="Google Shape;4959;p78"/>
            <p:cNvGrpSpPr/>
            <p:nvPr/>
          </p:nvGrpSpPr>
          <p:grpSpPr>
            <a:xfrm>
              <a:off x="2658741" y="4097347"/>
              <a:ext cx="118572" cy="294074"/>
              <a:chOff x="3343310" y="4475555"/>
              <a:chExt cx="127717" cy="316753"/>
            </a:xfrm>
          </p:grpSpPr>
          <p:sp>
            <p:nvSpPr>
              <p:cNvPr id="4960" name="Google Shape;4960;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8"/>
            <p:cNvGrpSpPr/>
            <p:nvPr/>
          </p:nvGrpSpPr>
          <p:grpSpPr>
            <a:xfrm>
              <a:off x="3815519" y="4098388"/>
              <a:ext cx="147831" cy="291991"/>
              <a:chOff x="3527539" y="4476677"/>
              <a:chExt cx="159232" cy="314510"/>
            </a:xfrm>
          </p:grpSpPr>
          <p:sp>
            <p:nvSpPr>
              <p:cNvPr id="4963" name="Google Shape;4963;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78"/>
            <p:cNvGrpSpPr/>
            <p:nvPr/>
          </p:nvGrpSpPr>
          <p:grpSpPr>
            <a:xfrm>
              <a:off x="3511696" y="4098388"/>
              <a:ext cx="147831" cy="291991"/>
              <a:chOff x="3527539" y="4476677"/>
              <a:chExt cx="159232" cy="314510"/>
            </a:xfrm>
          </p:grpSpPr>
          <p:sp>
            <p:nvSpPr>
              <p:cNvPr id="4966" name="Google Shape;4966;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8"/>
            <p:cNvGrpSpPr/>
            <p:nvPr/>
          </p:nvGrpSpPr>
          <p:grpSpPr>
            <a:xfrm>
              <a:off x="3207874" y="4098388"/>
              <a:ext cx="147831" cy="291991"/>
              <a:chOff x="3527539" y="4476677"/>
              <a:chExt cx="159232" cy="314510"/>
            </a:xfrm>
          </p:grpSpPr>
          <p:sp>
            <p:nvSpPr>
              <p:cNvPr id="4969" name="Google Shape;4969;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8"/>
            <p:cNvGrpSpPr/>
            <p:nvPr/>
          </p:nvGrpSpPr>
          <p:grpSpPr>
            <a:xfrm>
              <a:off x="2933305" y="4097347"/>
              <a:ext cx="118572" cy="294074"/>
              <a:chOff x="3343310" y="4475555"/>
              <a:chExt cx="127717" cy="316753"/>
            </a:xfrm>
          </p:grpSpPr>
          <p:sp>
            <p:nvSpPr>
              <p:cNvPr id="4972" name="Google Shape;4972;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4" name="Google Shape;4974;p78"/>
          <p:cNvGrpSpPr/>
          <p:nvPr/>
        </p:nvGrpSpPr>
        <p:grpSpPr>
          <a:xfrm>
            <a:off x="4197138" y="963998"/>
            <a:ext cx="1430711" cy="751237"/>
            <a:chOff x="5159450" y="1919950"/>
            <a:chExt cx="1541050" cy="862500"/>
          </a:xfrm>
        </p:grpSpPr>
        <p:sp>
          <p:nvSpPr>
            <p:cNvPr id="4975" name="Google Shape;4975;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976" name="Google Shape;4976;p78"/>
            <p:cNvGrpSpPr/>
            <p:nvPr/>
          </p:nvGrpSpPr>
          <p:grpSpPr>
            <a:xfrm>
              <a:off x="5159450" y="1919950"/>
              <a:ext cx="1541050" cy="862500"/>
              <a:chOff x="5159450" y="1919950"/>
              <a:chExt cx="1541050" cy="862500"/>
            </a:xfrm>
          </p:grpSpPr>
          <p:cxnSp>
            <p:nvCxnSpPr>
              <p:cNvPr id="4977" name="Google Shape;4977;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978" name="Google Shape;4978;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979" name="Google Shape;4979;p78"/>
          <p:cNvGrpSpPr/>
          <p:nvPr/>
        </p:nvGrpSpPr>
        <p:grpSpPr>
          <a:xfrm>
            <a:off x="4245275" y="2227768"/>
            <a:ext cx="1334436" cy="967914"/>
            <a:chOff x="4294923" y="2439811"/>
            <a:chExt cx="1334436" cy="967914"/>
          </a:xfrm>
        </p:grpSpPr>
        <p:grpSp>
          <p:nvGrpSpPr>
            <p:cNvPr id="4980" name="Google Shape;4980;p78"/>
            <p:cNvGrpSpPr/>
            <p:nvPr/>
          </p:nvGrpSpPr>
          <p:grpSpPr>
            <a:xfrm>
              <a:off x="4960455" y="2469658"/>
              <a:ext cx="668904" cy="885524"/>
              <a:chOff x="4960455" y="2469658"/>
              <a:chExt cx="668904" cy="885524"/>
            </a:xfrm>
          </p:grpSpPr>
          <p:sp>
            <p:nvSpPr>
              <p:cNvPr id="4981" name="Google Shape;4981;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8"/>
            <p:cNvGrpSpPr/>
            <p:nvPr/>
          </p:nvGrpSpPr>
          <p:grpSpPr>
            <a:xfrm>
              <a:off x="4294923" y="2469658"/>
              <a:ext cx="668951" cy="885524"/>
              <a:chOff x="4294923" y="2469658"/>
              <a:chExt cx="668951" cy="885524"/>
            </a:xfrm>
          </p:grpSpPr>
          <p:sp>
            <p:nvSpPr>
              <p:cNvPr id="4988" name="Google Shape;4988;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78"/>
          <p:cNvGrpSpPr/>
          <p:nvPr/>
        </p:nvGrpSpPr>
        <p:grpSpPr>
          <a:xfrm>
            <a:off x="4231478" y="3282213"/>
            <a:ext cx="1430949" cy="897289"/>
            <a:chOff x="4351371" y="3547942"/>
            <a:chExt cx="1345130" cy="843475"/>
          </a:xfrm>
        </p:grpSpPr>
        <p:grpSp>
          <p:nvGrpSpPr>
            <p:cNvPr id="4996" name="Google Shape;4996;p78"/>
            <p:cNvGrpSpPr/>
            <p:nvPr/>
          </p:nvGrpSpPr>
          <p:grpSpPr>
            <a:xfrm>
              <a:off x="4351371" y="4209917"/>
              <a:ext cx="1345130" cy="181500"/>
              <a:chOff x="4351371" y="4209917"/>
              <a:chExt cx="1345130" cy="181500"/>
            </a:xfrm>
          </p:grpSpPr>
          <p:sp>
            <p:nvSpPr>
              <p:cNvPr id="4997" name="Google Shape;4997;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8" name="Google Shape;4998;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99" name="Google Shape;4999;p78"/>
            <p:cNvGrpSpPr/>
            <p:nvPr/>
          </p:nvGrpSpPr>
          <p:grpSpPr>
            <a:xfrm>
              <a:off x="4403010" y="3985221"/>
              <a:ext cx="1109518" cy="181500"/>
              <a:chOff x="4403010" y="3985221"/>
              <a:chExt cx="1109518" cy="181500"/>
            </a:xfrm>
          </p:grpSpPr>
          <p:sp>
            <p:nvSpPr>
              <p:cNvPr id="5000" name="Google Shape;5000;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1" name="Google Shape;5001;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02" name="Google Shape;5002;p78"/>
            <p:cNvGrpSpPr/>
            <p:nvPr/>
          </p:nvGrpSpPr>
          <p:grpSpPr>
            <a:xfrm>
              <a:off x="4618704" y="3766582"/>
              <a:ext cx="807858" cy="181500"/>
              <a:chOff x="4618704" y="3766582"/>
              <a:chExt cx="807858" cy="181500"/>
            </a:xfrm>
          </p:grpSpPr>
          <p:sp>
            <p:nvSpPr>
              <p:cNvPr id="5003" name="Google Shape;5003;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4" name="Google Shape;5004;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05" name="Google Shape;5005;p78"/>
            <p:cNvGrpSpPr/>
            <p:nvPr/>
          </p:nvGrpSpPr>
          <p:grpSpPr>
            <a:xfrm>
              <a:off x="4735238" y="3547942"/>
              <a:ext cx="462839" cy="181500"/>
              <a:chOff x="4735238" y="3547942"/>
              <a:chExt cx="462839" cy="181500"/>
            </a:xfrm>
          </p:grpSpPr>
          <p:sp>
            <p:nvSpPr>
              <p:cNvPr id="5006" name="Google Shape;5006;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7" name="Google Shape;5007;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08" name="Google Shape;5008;p78"/>
          <p:cNvGrpSpPr/>
          <p:nvPr/>
        </p:nvGrpSpPr>
        <p:grpSpPr>
          <a:xfrm>
            <a:off x="7407836" y="2217537"/>
            <a:ext cx="1020955" cy="928853"/>
            <a:chOff x="926675" y="238125"/>
            <a:chExt cx="5755100" cy="5232975"/>
          </a:xfrm>
        </p:grpSpPr>
        <p:sp>
          <p:nvSpPr>
            <p:cNvPr id="5009" name="Google Shape;5009;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78"/>
          <p:cNvGrpSpPr/>
          <p:nvPr/>
        </p:nvGrpSpPr>
        <p:grpSpPr>
          <a:xfrm>
            <a:off x="715210" y="2616272"/>
            <a:ext cx="1695374" cy="1560837"/>
            <a:chOff x="727421" y="2828315"/>
            <a:chExt cx="1695374" cy="1560837"/>
          </a:xfrm>
        </p:grpSpPr>
        <p:grpSp>
          <p:nvGrpSpPr>
            <p:cNvPr id="5014" name="Google Shape;5014;p78"/>
            <p:cNvGrpSpPr/>
            <p:nvPr/>
          </p:nvGrpSpPr>
          <p:grpSpPr>
            <a:xfrm>
              <a:off x="727421" y="2828315"/>
              <a:ext cx="1695374" cy="1560837"/>
              <a:chOff x="734799" y="2782450"/>
              <a:chExt cx="1571100" cy="1577400"/>
            </a:xfrm>
          </p:grpSpPr>
          <p:cxnSp>
            <p:nvCxnSpPr>
              <p:cNvPr id="5015" name="Google Shape;5015;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16" name="Google Shape;5016;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017" name="Google Shape;5017;p78"/>
            <p:cNvGrpSpPr/>
            <p:nvPr/>
          </p:nvGrpSpPr>
          <p:grpSpPr>
            <a:xfrm>
              <a:off x="819108" y="2882501"/>
              <a:ext cx="1556791" cy="1426186"/>
              <a:chOff x="819108" y="2882501"/>
              <a:chExt cx="1556791" cy="1426186"/>
            </a:xfrm>
          </p:grpSpPr>
          <p:grpSp>
            <p:nvGrpSpPr>
              <p:cNvPr id="5018" name="Google Shape;5018;p78"/>
              <p:cNvGrpSpPr/>
              <p:nvPr/>
            </p:nvGrpSpPr>
            <p:grpSpPr>
              <a:xfrm>
                <a:off x="819108" y="2882501"/>
                <a:ext cx="103104" cy="1426186"/>
                <a:chOff x="4674013" y="3100904"/>
                <a:chExt cx="122758" cy="1698043"/>
              </a:xfrm>
            </p:grpSpPr>
            <p:sp>
              <p:nvSpPr>
                <p:cNvPr id="5019" name="Google Shape;5019;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78"/>
              <p:cNvGrpSpPr/>
              <p:nvPr/>
            </p:nvGrpSpPr>
            <p:grpSpPr>
              <a:xfrm>
                <a:off x="1062475" y="2882501"/>
                <a:ext cx="103104" cy="1426186"/>
                <a:chOff x="4940438" y="3100904"/>
                <a:chExt cx="122758" cy="1698043"/>
              </a:xfrm>
            </p:grpSpPr>
            <p:sp>
              <p:nvSpPr>
                <p:cNvPr id="5027" name="Google Shape;5027;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8"/>
              <p:cNvGrpSpPr/>
              <p:nvPr/>
            </p:nvGrpSpPr>
            <p:grpSpPr>
              <a:xfrm>
                <a:off x="1299324" y="2882501"/>
                <a:ext cx="103104" cy="1426186"/>
                <a:chOff x="5206863" y="3100904"/>
                <a:chExt cx="122758" cy="1698043"/>
              </a:xfrm>
            </p:grpSpPr>
            <p:sp>
              <p:nvSpPr>
                <p:cNvPr id="5035" name="Google Shape;5035;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78"/>
              <p:cNvGrpSpPr/>
              <p:nvPr/>
            </p:nvGrpSpPr>
            <p:grpSpPr>
              <a:xfrm>
                <a:off x="1786057" y="2882501"/>
                <a:ext cx="103104" cy="1426186"/>
                <a:chOff x="6006138" y="3143629"/>
                <a:chExt cx="122758" cy="1698043"/>
              </a:xfrm>
            </p:grpSpPr>
            <p:sp>
              <p:nvSpPr>
                <p:cNvPr id="5043" name="Google Shape;5043;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2029422" y="2882501"/>
                <a:ext cx="103104" cy="1426186"/>
                <a:chOff x="6805413" y="3100904"/>
                <a:chExt cx="122758" cy="1698043"/>
              </a:xfrm>
            </p:grpSpPr>
            <p:sp>
              <p:nvSpPr>
                <p:cNvPr id="5051" name="Google Shape;5051;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8"/>
              <p:cNvGrpSpPr/>
              <p:nvPr/>
            </p:nvGrpSpPr>
            <p:grpSpPr>
              <a:xfrm>
                <a:off x="2272795" y="2882501"/>
                <a:ext cx="103104" cy="1426186"/>
                <a:chOff x="5206863" y="3100904"/>
                <a:chExt cx="122758" cy="1698043"/>
              </a:xfrm>
            </p:grpSpPr>
            <p:sp>
              <p:nvSpPr>
                <p:cNvPr id="5059" name="Google Shape;5059;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8"/>
              <p:cNvGrpSpPr/>
              <p:nvPr/>
            </p:nvGrpSpPr>
            <p:grpSpPr>
              <a:xfrm>
                <a:off x="1542694" y="2882501"/>
                <a:ext cx="103104" cy="1426186"/>
                <a:chOff x="6006138" y="3143629"/>
                <a:chExt cx="122758" cy="1698043"/>
              </a:xfrm>
            </p:grpSpPr>
            <p:sp>
              <p:nvSpPr>
                <p:cNvPr id="5067" name="Google Shape;5067;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74" name="Google Shape;5074;p78"/>
          <p:cNvGrpSpPr/>
          <p:nvPr/>
        </p:nvGrpSpPr>
        <p:grpSpPr>
          <a:xfrm>
            <a:off x="5671260" y="3305994"/>
            <a:ext cx="2749952" cy="870677"/>
            <a:chOff x="238125" y="1725700"/>
            <a:chExt cx="7139025" cy="2260325"/>
          </a:xfrm>
        </p:grpSpPr>
        <p:sp>
          <p:nvSpPr>
            <p:cNvPr id="5075" name="Google Shape;5075;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8"/>
          <p:cNvGrpSpPr/>
          <p:nvPr/>
        </p:nvGrpSpPr>
        <p:grpSpPr>
          <a:xfrm>
            <a:off x="5941424" y="2247740"/>
            <a:ext cx="1105452" cy="916747"/>
            <a:chOff x="5249100" y="1210600"/>
            <a:chExt cx="3502700" cy="2904775"/>
          </a:xfrm>
        </p:grpSpPr>
        <p:sp>
          <p:nvSpPr>
            <p:cNvPr id="5086" name="Google Shape;5086;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91" name="Google Shape;5091;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92" name="Google Shape;5092;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93" name="Google Shape;5093;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94" name="Google Shape;5094;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8"/>
          <p:cNvGrpSpPr/>
          <p:nvPr/>
        </p:nvGrpSpPr>
        <p:grpSpPr>
          <a:xfrm>
            <a:off x="7123972" y="967158"/>
            <a:ext cx="1304650" cy="1124856"/>
            <a:chOff x="7287122" y="1165658"/>
            <a:chExt cx="1219413" cy="1051365"/>
          </a:xfrm>
        </p:grpSpPr>
        <p:grpSp>
          <p:nvGrpSpPr>
            <p:cNvPr id="5096" name="Google Shape;5096;p78"/>
            <p:cNvGrpSpPr/>
            <p:nvPr/>
          </p:nvGrpSpPr>
          <p:grpSpPr>
            <a:xfrm>
              <a:off x="7287122" y="1969723"/>
              <a:ext cx="1219413" cy="247300"/>
              <a:chOff x="7287122" y="1969723"/>
              <a:chExt cx="1219413" cy="247300"/>
            </a:xfrm>
          </p:grpSpPr>
          <p:sp>
            <p:nvSpPr>
              <p:cNvPr id="5097" name="Google Shape;5097;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78"/>
              <p:cNvGrpSpPr/>
              <p:nvPr/>
            </p:nvGrpSpPr>
            <p:grpSpPr>
              <a:xfrm>
                <a:off x="7287122" y="2063892"/>
                <a:ext cx="1151753" cy="73428"/>
                <a:chOff x="7287122" y="2063892"/>
                <a:chExt cx="1151753" cy="73428"/>
              </a:xfrm>
            </p:grpSpPr>
            <p:sp>
              <p:nvSpPr>
                <p:cNvPr id="5099" name="Google Shape;5099;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0" name="Google Shape;5100;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01" name="Google Shape;5101;p78"/>
            <p:cNvGrpSpPr/>
            <p:nvPr/>
          </p:nvGrpSpPr>
          <p:grpSpPr>
            <a:xfrm>
              <a:off x="7287122" y="1712201"/>
              <a:ext cx="1219403" cy="246767"/>
              <a:chOff x="7287122" y="1712201"/>
              <a:chExt cx="1219403" cy="246767"/>
            </a:xfrm>
          </p:grpSpPr>
          <p:sp>
            <p:nvSpPr>
              <p:cNvPr id="5102" name="Google Shape;5102;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78"/>
              <p:cNvGrpSpPr/>
              <p:nvPr/>
            </p:nvGrpSpPr>
            <p:grpSpPr>
              <a:xfrm>
                <a:off x="7287122" y="1842861"/>
                <a:ext cx="1005303" cy="73419"/>
                <a:chOff x="7287122" y="1842861"/>
                <a:chExt cx="1005303" cy="73419"/>
              </a:xfrm>
            </p:grpSpPr>
            <p:sp>
              <p:nvSpPr>
                <p:cNvPr id="5104" name="Google Shape;5104;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5" name="Google Shape;5105;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06" name="Google Shape;5106;p78"/>
            <p:cNvGrpSpPr/>
            <p:nvPr/>
          </p:nvGrpSpPr>
          <p:grpSpPr>
            <a:xfrm>
              <a:off x="7287122" y="1447520"/>
              <a:ext cx="1219403" cy="286667"/>
              <a:chOff x="7287122" y="1447520"/>
              <a:chExt cx="1219403" cy="286667"/>
            </a:xfrm>
          </p:grpSpPr>
          <p:sp>
            <p:nvSpPr>
              <p:cNvPr id="5107" name="Google Shape;5107;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8" name="Google Shape;5108;p78"/>
              <p:cNvGrpSpPr/>
              <p:nvPr/>
            </p:nvGrpSpPr>
            <p:grpSpPr>
              <a:xfrm>
                <a:off x="7287122" y="1581977"/>
                <a:ext cx="852803" cy="73428"/>
                <a:chOff x="7287122" y="1581977"/>
                <a:chExt cx="852803" cy="73428"/>
              </a:xfrm>
            </p:grpSpPr>
            <p:sp>
              <p:nvSpPr>
                <p:cNvPr id="5109" name="Google Shape;5109;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0" name="Google Shape;5110;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11" name="Google Shape;5111;p78"/>
            <p:cNvGrpSpPr/>
            <p:nvPr/>
          </p:nvGrpSpPr>
          <p:grpSpPr>
            <a:xfrm>
              <a:off x="7287122" y="1165658"/>
              <a:ext cx="1219403" cy="344253"/>
              <a:chOff x="7287122" y="1165658"/>
              <a:chExt cx="1219403" cy="344253"/>
            </a:xfrm>
          </p:grpSpPr>
          <p:sp>
            <p:nvSpPr>
              <p:cNvPr id="5112" name="Google Shape;5112;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3" name="Google Shape;5113;p78"/>
              <p:cNvGrpSpPr/>
              <p:nvPr/>
            </p:nvGrpSpPr>
            <p:grpSpPr>
              <a:xfrm>
                <a:off x="7287122" y="1341025"/>
                <a:ext cx="695703" cy="73419"/>
                <a:chOff x="7287122" y="1341025"/>
                <a:chExt cx="695703" cy="73419"/>
              </a:xfrm>
            </p:grpSpPr>
            <p:sp>
              <p:nvSpPr>
                <p:cNvPr id="5114" name="Google Shape;5114;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5" name="Google Shape;5115;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16" name="Google Shape;5116;p78"/>
          <p:cNvGrpSpPr/>
          <p:nvPr/>
        </p:nvGrpSpPr>
        <p:grpSpPr>
          <a:xfrm>
            <a:off x="5790464" y="973181"/>
            <a:ext cx="1397729" cy="1098540"/>
            <a:chOff x="5900602" y="1193063"/>
            <a:chExt cx="1299851" cy="1021707"/>
          </a:xfrm>
        </p:grpSpPr>
        <p:grpSp>
          <p:nvGrpSpPr>
            <p:cNvPr id="5117" name="Google Shape;5117;p78"/>
            <p:cNvGrpSpPr/>
            <p:nvPr/>
          </p:nvGrpSpPr>
          <p:grpSpPr>
            <a:xfrm>
              <a:off x="6520337" y="1193063"/>
              <a:ext cx="341815" cy="799959"/>
              <a:chOff x="6520337" y="1193063"/>
              <a:chExt cx="341815" cy="799959"/>
            </a:xfrm>
          </p:grpSpPr>
          <p:grpSp>
            <p:nvGrpSpPr>
              <p:cNvPr id="5118" name="Google Shape;5118;p78"/>
              <p:cNvGrpSpPr/>
              <p:nvPr/>
            </p:nvGrpSpPr>
            <p:grpSpPr>
              <a:xfrm>
                <a:off x="6520337" y="1589527"/>
                <a:ext cx="213950" cy="403494"/>
                <a:chOff x="6520337" y="1589527"/>
                <a:chExt cx="213950" cy="403494"/>
              </a:xfrm>
            </p:grpSpPr>
            <p:sp>
              <p:nvSpPr>
                <p:cNvPr id="5119" name="Google Shape;5119;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8"/>
              <p:cNvGrpSpPr/>
              <p:nvPr/>
            </p:nvGrpSpPr>
            <p:grpSpPr>
              <a:xfrm>
                <a:off x="6577204" y="1193063"/>
                <a:ext cx="284947" cy="464512"/>
                <a:chOff x="6577204" y="1193063"/>
                <a:chExt cx="284947" cy="464512"/>
              </a:xfrm>
            </p:grpSpPr>
            <p:sp>
              <p:nvSpPr>
                <p:cNvPr id="5122" name="Google Shape;5122;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3" name="Google Shape;5123;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124" name="Google Shape;5124;p78"/>
            <p:cNvGrpSpPr/>
            <p:nvPr/>
          </p:nvGrpSpPr>
          <p:grpSpPr>
            <a:xfrm>
              <a:off x="6238903" y="1193063"/>
              <a:ext cx="300475" cy="900152"/>
              <a:chOff x="6238903" y="1193063"/>
              <a:chExt cx="300475" cy="900152"/>
            </a:xfrm>
          </p:grpSpPr>
          <p:grpSp>
            <p:nvGrpSpPr>
              <p:cNvPr id="5125" name="Google Shape;5125;p78"/>
              <p:cNvGrpSpPr/>
              <p:nvPr/>
            </p:nvGrpSpPr>
            <p:grpSpPr>
              <a:xfrm>
                <a:off x="6290865" y="1489315"/>
                <a:ext cx="248514" cy="603900"/>
                <a:chOff x="6290865" y="1489315"/>
                <a:chExt cx="248514" cy="603900"/>
              </a:xfrm>
            </p:grpSpPr>
            <p:sp>
              <p:nvSpPr>
                <p:cNvPr id="5126" name="Google Shape;5126;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78"/>
              <p:cNvGrpSpPr/>
              <p:nvPr/>
            </p:nvGrpSpPr>
            <p:grpSpPr>
              <a:xfrm>
                <a:off x="6238903" y="1193063"/>
                <a:ext cx="284947" cy="333087"/>
                <a:chOff x="6238903" y="1193063"/>
                <a:chExt cx="284947" cy="333087"/>
              </a:xfrm>
            </p:grpSpPr>
            <p:sp>
              <p:nvSpPr>
                <p:cNvPr id="5129" name="Google Shape;5129;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0" name="Google Shape;5130;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131" name="Google Shape;5131;p78"/>
            <p:cNvGrpSpPr/>
            <p:nvPr/>
          </p:nvGrpSpPr>
          <p:grpSpPr>
            <a:xfrm>
              <a:off x="5900602" y="1193063"/>
              <a:ext cx="444345" cy="1021707"/>
              <a:chOff x="5900602" y="1193063"/>
              <a:chExt cx="444345" cy="1021707"/>
            </a:xfrm>
          </p:grpSpPr>
          <p:grpSp>
            <p:nvGrpSpPr>
              <p:cNvPr id="5132" name="Google Shape;5132;p78"/>
              <p:cNvGrpSpPr/>
              <p:nvPr/>
            </p:nvGrpSpPr>
            <p:grpSpPr>
              <a:xfrm>
                <a:off x="6046501" y="1367785"/>
                <a:ext cx="298446" cy="846986"/>
                <a:chOff x="6046501" y="1367785"/>
                <a:chExt cx="298446" cy="846986"/>
              </a:xfrm>
            </p:grpSpPr>
            <p:sp>
              <p:nvSpPr>
                <p:cNvPr id="5133" name="Google Shape;5133;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8"/>
              <p:cNvGrpSpPr/>
              <p:nvPr/>
            </p:nvGrpSpPr>
            <p:grpSpPr>
              <a:xfrm>
                <a:off x="5900602" y="1193063"/>
                <a:ext cx="284947" cy="182312"/>
                <a:chOff x="5900602" y="1193063"/>
                <a:chExt cx="284947" cy="182312"/>
              </a:xfrm>
            </p:grpSpPr>
            <p:sp>
              <p:nvSpPr>
                <p:cNvPr id="5136" name="Google Shape;5136;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7" name="Google Shape;5137;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138" name="Google Shape;5138;p78"/>
            <p:cNvGrpSpPr/>
            <p:nvPr/>
          </p:nvGrpSpPr>
          <p:grpSpPr>
            <a:xfrm>
              <a:off x="6738300" y="1193063"/>
              <a:ext cx="462153" cy="707634"/>
              <a:chOff x="6738300" y="1193063"/>
              <a:chExt cx="462153" cy="707634"/>
            </a:xfrm>
          </p:grpSpPr>
          <p:grpSp>
            <p:nvGrpSpPr>
              <p:cNvPr id="5139" name="Google Shape;5139;p78"/>
              <p:cNvGrpSpPr/>
              <p:nvPr/>
            </p:nvGrpSpPr>
            <p:grpSpPr>
              <a:xfrm>
                <a:off x="6915505" y="1193063"/>
                <a:ext cx="284947" cy="597387"/>
                <a:chOff x="6915505" y="1193063"/>
                <a:chExt cx="284947" cy="597387"/>
              </a:xfrm>
            </p:grpSpPr>
            <p:sp>
              <p:nvSpPr>
                <p:cNvPr id="5140" name="Google Shape;5140;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1" name="Google Shape;5141;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142" name="Google Shape;5142;p78"/>
              <p:cNvGrpSpPr/>
              <p:nvPr/>
            </p:nvGrpSpPr>
            <p:grpSpPr>
              <a:xfrm>
                <a:off x="6738300" y="1684725"/>
                <a:ext cx="230066" cy="215971"/>
                <a:chOff x="6738300" y="1684725"/>
                <a:chExt cx="230066" cy="215971"/>
              </a:xfrm>
            </p:grpSpPr>
            <p:sp>
              <p:nvSpPr>
                <p:cNvPr id="5143" name="Google Shape;5143;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48"/>
        <p:cNvGrpSpPr/>
        <p:nvPr/>
      </p:nvGrpSpPr>
      <p:grpSpPr>
        <a:xfrm>
          <a:off x="0" y="0"/>
          <a:ext cx="0" cy="0"/>
          <a:chOff x="0" y="0"/>
          <a:chExt cx="0" cy="0"/>
        </a:xfrm>
      </p:grpSpPr>
      <p:grpSp>
        <p:nvGrpSpPr>
          <p:cNvPr id="5149" name="Google Shape;5149;p79"/>
          <p:cNvGrpSpPr/>
          <p:nvPr/>
        </p:nvGrpSpPr>
        <p:grpSpPr>
          <a:xfrm>
            <a:off x="821785" y="2307635"/>
            <a:ext cx="339235" cy="298186"/>
            <a:chOff x="898875" y="244725"/>
            <a:chExt cx="481800" cy="423500"/>
          </a:xfrm>
        </p:grpSpPr>
        <p:sp>
          <p:nvSpPr>
            <p:cNvPr id="5150" name="Google Shape;5150;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6" name="Google Shape;5156;p79"/>
          <p:cNvGrpSpPr/>
          <p:nvPr/>
        </p:nvGrpSpPr>
        <p:grpSpPr>
          <a:xfrm>
            <a:off x="1260167" y="2287103"/>
            <a:ext cx="298169" cy="339253"/>
            <a:chOff x="1529350" y="258825"/>
            <a:chExt cx="423475" cy="481825"/>
          </a:xfrm>
        </p:grpSpPr>
        <p:sp>
          <p:nvSpPr>
            <p:cNvPr id="5157" name="Google Shape;5157;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9" name="Google Shape;5159;p79"/>
          <p:cNvGrpSpPr/>
          <p:nvPr/>
        </p:nvGrpSpPr>
        <p:grpSpPr>
          <a:xfrm>
            <a:off x="2102437" y="2287102"/>
            <a:ext cx="298169" cy="339253"/>
            <a:chOff x="2707500" y="249400"/>
            <a:chExt cx="423475" cy="481825"/>
          </a:xfrm>
        </p:grpSpPr>
        <p:sp>
          <p:nvSpPr>
            <p:cNvPr id="5160" name="Google Shape;5160;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2" name="Google Shape;5162;p79"/>
          <p:cNvGrpSpPr/>
          <p:nvPr/>
        </p:nvGrpSpPr>
        <p:grpSpPr>
          <a:xfrm>
            <a:off x="2516052" y="2287428"/>
            <a:ext cx="305386" cy="338602"/>
            <a:chOff x="3300325" y="249875"/>
            <a:chExt cx="433725" cy="480900"/>
          </a:xfrm>
        </p:grpSpPr>
        <p:sp>
          <p:nvSpPr>
            <p:cNvPr id="5163" name="Google Shape;5163;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79"/>
          <p:cNvGrpSpPr/>
          <p:nvPr/>
        </p:nvGrpSpPr>
        <p:grpSpPr>
          <a:xfrm>
            <a:off x="1653142" y="2367273"/>
            <a:ext cx="340890" cy="178912"/>
            <a:chOff x="2084325" y="363300"/>
            <a:chExt cx="484150" cy="254100"/>
          </a:xfrm>
        </p:grpSpPr>
        <p:sp>
          <p:nvSpPr>
            <p:cNvPr id="5170" name="Google Shape;5170;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79"/>
          <p:cNvGrpSpPr/>
          <p:nvPr/>
        </p:nvGrpSpPr>
        <p:grpSpPr>
          <a:xfrm>
            <a:off x="2905137" y="2287349"/>
            <a:ext cx="352349" cy="338760"/>
            <a:chOff x="3854700" y="249750"/>
            <a:chExt cx="500425" cy="481125"/>
          </a:xfrm>
        </p:grpSpPr>
        <p:sp>
          <p:nvSpPr>
            <p:cNvPr id="5173" name="Google Shape;5173;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79"/>
          <p:cNvGrpSpPr/>
          <p:nvPr/>
        </p:nvGrpSpPr>
        <p:grpSpPr>
          <a:xfrm>
            <a:off x="3323126" y="2287349"/>
            <a:ext cx="352349" cy="338760"/>
            <a:chOff x="4447550" y="249750"/>
            <a:chExt cx="500425" cy="481125"/>
          </a:xfrm>
        </p:grpSpPr>
        <p:sp>
          <p:nvSpPr>
            <p:cNvPr id="5182" name="Google Shape;5182;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79"/>
          <p:cNvGrpSpPr/>
          <p:nvPr/>
        </p:nvGrpSpPr>
        <p:grpSpPr>
          <a:xfrm>
            <a:off x="3752328" y="2287102"/>
            <a:ext cx="339253" cy="339253"/>
            <a:chOff x="5049725" y="249400"/>
            <a:chExt cx="481825" cy="481825"/>
          </a:xfrm>
        </p:grpSpPr>
        <p:sp>
          <p:nvSpPr>
            <p:cNvPr id="5185" name="Google Shape;5185;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7" name="Google Shape;5187;p79"/>
          <p:cNvGrpSpPr/>
          <p:nvPr/>
        </p:nvGrpSpPr>
        <p:grpSpPr>
          <a:xfrm>
            <a:off x="4166269" y="2287102"/>
            <a:ext cx="339253" cy="339253"/>
            <a:chOff x="5660400" y="238125"/>
            <a:chExt cx="481825" cy="481825"/>
          </a:xfrm>
        </p:grpSpPr>
        <p:sp>
          <p:nvSpPr>
            <p:cNvPr id="5188" name="Google Shape;5188;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0" name="Google Shape;5190;p79"/>
          <p:cNvGrpSpPr/>
          <p:nvPr/>
        </p:nvGrpSpPr>
        <p:grpSpPr>
          <a:xfrm>
            <a:off x="4582955" y="2287102"/>
            <a:ext cx="339253" cy="339253"/>
            <a:chOff x="6235400" y="249400"/>
            <a:chExt cx="481825" cy="481825"/>
          </a:xfrm>
        </p:grpSpPr>
        <p:sp>
          <p:nvSpPr>
            <p:cNvPr id="5191" name="Google Shape;5191;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79"/>
          <p:cNvGrpSpPr/>
          <p:nvPr/>
        </p:nvGrpSpPr>
        <p:grpSpPr>
          <a:xfrm>
            <a:off x="821301" y="2731810"/>
            <a:ext cx="340204" cy="298116"/>
            <a:chOff x="899850" y="871450"/>
            <a:chExt cx="483175" cy="423400"/>
          </a:xfrm>
        </p:grpSpPr>
        <p:sp>
          <p:nvSpPr>
            <p:cNvPr id="5197" name="Google Shape;5197;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01" name="Google Shape;5201;p7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02" name="Google Shape;5202;p79"/>
          <p:cNvGrpSpPr/>
          <p:nvPr/>
        </p:nvGrpSpPr>
        <p:grpSpPr>
          <a:xfrm>
            <a:off x="1653301" y="2711232"/>
            <a:ext cx="340573" cy="339271"/>
            <a:chOff x="2085450" y="842250"/>
            <a:chExt cx="483700" cy="481850"/>
          </a:xfrm>
        </p:grpSpPr>
        <p:sp>
          <p:nvSpPr>
            <p:cNvPr id="5203" name="Google Shape;5203;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6" name="Google Shape;5206;p79"/>
          <p:cNvGrpSpPr/>
          <p:nvPr/>
        </p:nvGrpSpPr>
        <p:grpSpPr>
          <a:xfrm>
            <a:off x="2081868" y="2711241"/>
            <a:ext cx="339306" cy="339253"/>
            <a:chOff x="2685825" y="840375"/>
            <a:chExt cx="481900" cy="481825"/>
          </a:xfrm>
        </p:grpSpPr>
        <p:sp>
          <p:nvSpPr>
            <p:cNvPr id="5207" name="Google Shape;5207;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9" name="Google Shape;5209;p79"/>
          <p:cNvGrpSpPr/>
          <p:nvPr/>
        </p:nvGrpSpPr>
        <p:grpSpPr>
          <a:xfrm>
            <a:off x="2493529" y="2710924"/>
            <a:ext cx="350431" cy="339887"/>
            <a:chOff x="3270675" y="841800"/>
            <a:chExt cx="497700" cy="482725"/>
          </a:xfrm>
        </p:grpSpPr>
        <p:sp>
          <p:nvSpPr>
            <p:cNvPr id="5210" name="Google Shape;5210;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13" name="Google Shape;5213;p7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14" name="Google Shape;5214;p79"/>
          <p:cNvGrpSpPr/>
          <p:nvPr/>
        </p:nvGrpSpPr>
        <p:grpSpPr>
          <a:xfrm>
            <a:off x="3329675" y="2731783"/>
            <a:ext cx="339253" cy="298169"/>
            <a:chOff x="4467200" y="877100"/>
            <a:chExt cx="481825" cy="423475"/>
          </a:xfrm>
        </p:grpSpPr>
        <p:sp>
          <p:nvSpPr>
            <p:cNvPr id="5215" name="Google Shape;5215;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79"/>
          <p:cNvGrpSpPr/>
          <p:nvPr/>
        </p:nvGrpSpPr>
        <p:grpSpPr>
          <a:xfrm>
            <a:off x="3744565" y="2711232"/>
            <a:ext cx="354778" cy="339271"/>
            <a:chOff x="5045500" y="842250"/>
            <a:chExt cx="503875" cy="481850"/>
          </a:xfrm>
        </p:grpSpPr>
        <p:sp>
          <p:nvSpPr>
            <p:cNvPr id="5220" name="Google Shape;5220;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2" name="Google Shape;5222;p79"/>
          <p:cNvGrpSpPr/>
          <p:nvPr/>
        </p:nvGrpSpPr>
        <p:grpSpPr>
          <a:xfrm>
            <a:off x="4167413" y="2737451"/>
            <a:ext cx="336965" cy="286833"/>
            <a:chOff x="5645200" y="879425"/>
            <a:chExt cx="478575" cy="407375"/>
          </a:xfrm>
        </p:grpSpPr>
        <p:sp>
          <p:nvSpPr>
            <p:cNvPr id="5223" name="Google Shape;5223;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9" name="Google Shape;5229;p79"/>
          <p:cNvGrpSpPr/>
          <p:nvPr/>
        </p:nvGrpSpPr>
        <p:grpSpPr>
          <a:xfrm>
            <a:off x="4603488" y="2711241"/>
            <a:ext cx="298186" cy="339253"/>
            <a:chOff x="6264525" y="842250"/>
            <a:chExt cx="423500" cy="481825"/>
          </a:xfrm>
        </p:grpSpPr>
        <p:sp>
          <p:nvSpPr>
            <p:cNvPr id="5230" name="Google Shape;5230;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79"/>
          <p:cNvGrpSpPr/>
          <p:nvPr/>
        </p:nvGrpSpPr>
        <p:grpSpPr>
          <a:xfrm>
            <a:off x="821776" y="3125895"/>
            <a:ext cx="339253" cy="339253"/>
            <a:chOff x="900750" y="1436075"/>
            <a:chExt cx="481825" cy="481825"/>
          </a:xfrm>
        </p:grpSpPr>
        <p:sp>
          <p:nvSpPr>
            <p:cNvPr id="5238" name="Google Shape;5238;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2" name="Google Shape;5242;p79"/>
          <p:cNvGrpSpPr/>
          <p:nvPr/>
        </p:nvGrpSpPr>
        <p:grpSpPr>
          <a:xfrm>
            <a:off x="1239624" y="3186183"/>
            <a:ext cx="339253" cy="218676"/>
            <a:chOff x="1492675" y="1520750"/>
            <a:chExt cx="481825" cy="310575"/>
          </a:xfrm>
        </p:grpSpPr>
        <p:sp>
          <p:nvSpPr>
            <p:cNvPr id="5243" name="Google Shape;5243;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5" name="Google Shape;5245;p79"/>
          <p:cNvGrpSpPr/>
          <p:nvPr/>
        </p:nvGrpSpPr>
        <p:grpSpPr>
          <a:xfrm>
            <a:off x="1647421" y="3125877"/>
            <a:ext cx="352332" cy="339288"/>
            <a:chOff x="2071000" y="1435025"/>
            <a:chExt cx="500400" cy="481875"/>
          </a:xfrm>
        </p:grpSpPr>
        <p:sp>
          <p:nvSpPr>
            <p:cNvPr id="5246" name="Google Shape;5246;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9" name="Google Shape;5249;p79"/>
          <p:cNvGrpSpPr/>
          <p:nvPr/>
        </p:nvGrpSpPr>
        <p:grpSpPr>
          <a:xfrm>
            <a:off x="2075584" y="3146709"/>
            <a:ext cx="351874" cy="297623"/>
            <a:chOff x="2678350" y="1464650"/>
            <a:chExt cx="499750" cy="422700"/>
          </a:xfrm>
        </p:grpSpPr>
        <p:sp>
          <p:nvSpPr>
            <p:cNvPr id="5250" name="Google Shape;5250;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3" name="Google Shape;5253;p79"/>
          <p:cNvGrpSpPr/>
          <p:nvPr/>
        </p:nvGrpSpPr>
        <p:grpSpPr>
          <a:xfrm>
            <a:off x="2499118" y="3125895"/>
            <a:ext cx="339253" cy="339253"/>
            <a:chOff x="3271200" y="1435075"/>
            <a:chExt cx="481825" cy="481825"/>
          </a:xfrm>
        </p:grpSpPr>
        <p:sp>
          <p:nvSpPr>
            <p:cNvPr id="5254" name="Google Shape;5254;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6" name="Google Shape;5256;p79"/>
          <p:cNvGrpSpPr/>
          <p:nvPr/>
        </p:nvGrpSpPr>
        <p:grpSpPr>
          <a:xfrm>
            <a:off x="2909591" y="3125877"/>
            <a:ext cx="343442" cy="339288"/>
            <a:chOff x="3858100" y="1435075"/>
            <a:chExt cx="487775" cy="481875"/>
          </a:xfrm>
        </p:grpSpPr>
        <p:sp>
          <p:nvSpPr>
            <p:cNvPr id="5257" name="Google Shape;5257;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2" name="Google Shape;5262;p79"/>
          <p:cNvGrpSpPr/>
          <p:nvPr/>
        </p:nvGrpSpPr>
        <p:grpSpPr>
          <a:xfrm>
            <a:off x="3329674" y="3125895"/>
            <a:ext cx="339253" cy="339253"/>
            <a:chOff x="4456875" y="1435075"/>
            <a:chExt cx="481825" cy="481825"/>
          </a:xfrm>
        </p:grpSpPr>
        <p:sp>
          <p:nvSpPr>
            <p:cNvPr id="5263" name="Google Shape;5263;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2" name="Google Shape;5282;p79"/>
          <p:cNvGrpSpPr/>
          <p:nvPr/>
        </p:nvGrpSpPr>
        <p:grpSpPr>
          <a:xfrm>
            <a:off x="3750665" y="3125886"/>
            <a:ext cx="342580" cy="339271"/>
            <a:chOff x="5049725" y="1435050"/>
            <a:chExt cx="486550" cy="481850"/>
          </a:xfrm>
        </p:grpSpPr>
        <p:sp>
          <p:nvSpPr>
            <p:cNvPr id="5283" name="Google Shape;5283;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79"/>
          <p:cNvGrpSpPr/>
          <p:nvPr/>
        </p:nvGrpSpPr>
        <p:grpSpPr>
          <a:xfrm>
            <a:off x="4166216" y="3125895"/>
            <a:ext cx="339359" cy="339253"/>
            <a:chOff x="5642475" y="1435075"/>
            <a:chExt cx="481975" cy="481825"/>
          </a:xfrm>
        </p:grpSpPr>
        <p:sp>
          <p:nvSpPr>
            <p:cNvPr id="5288" name="Google Shape;5288;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79"/>
          <p:cNvGrpSpPr/>
          <p:nvPr/>
        </p:nvGrpSpPr>
        <p:grpSpPr>
          <a:xfrm>
            <a:off x="4580702" y="3125886"/>
            <a:ext cx="343759" cy="339271"/>
            <a:chOff x="6232000" y="1435050"/>
            <a:chExt cx="488225" cy="481850"/>
          </a:xfrm>
        </p:grpSpPr>
        <p:sp>
          <p:nvSpPr>
            <p:cNvPr id="5292" name="Google Shape;5292;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7" name="Google Shape;5297;p79"/>
          <p:cNvGrpSpPr/>
          <p:nvPr/>
        </p:nvGrpSpPr>
        <p:grpSpPr>
          <a:xfrm>
            <a:off x="841438" y="3539545"/>
            <a:ext cx="299929" cy="337792"/>
            <a:chOff x="924450" y="2028975"/>
            <a:chExt cx="425975" cy="479750"/>
          </a:xfrm>
        </p:grpSpPr>
        <p:sp>
          <p:nvSpPr>
            <p:cNvPr id="5298" name="Google Shape;5298;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1" name="Google Shape;5301;p79"/>
          <p:cNvGrpSpPr/>
          <p:nvPr/>
        </p:nvGrpSpPr>
        <p:grpSpPr>
          <a:xfrm>
            <a:off x="1653934" y="3559347"/>
            <a:ext cx="339306" cy="298186"/>
            <a:chOff x="2085450" y="2057100"/>
            <a:chExt cx="481900" cy="423500"/>
          </a:xfrm>
        </p:grpSpPr>
        <p:sp>
          <p:nvSpPr>
            <p:cNvPr id="5302" name="Google Shape;5302;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5" name="Google Shape;5305;p79"/>
          <p:cNvGrpSpPr/>
          <p:nvPr/>
        </p:nvGrpSpPr>
        <p:grpSpPr>
          <a:xfrm>
            <a:off x="2081868" y="3582592"/>
            <a:ext cx="339306" cy="251698"/>
            <a:chOff x="2678275" y="2090100"/>
            <a:chExt cx="481900" cy="357475"/>
          </a:xfrm>
        </p:grpSpPr>
        <p:sp>
          <p:nvSpPr>
            <p:cNvPr id="5306" name="Google Shape;5306;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79"/>
          <p:cNvGrpSpPr/>
          <p:nvPr/>
        </p:nvGrpSpPr>
        <p:grpSpPr>
          <a:xfrm>
            <a:off x="2559072" y="3594790"/>
            <a:ext cx="219345" cy="227301"/>
            <a:chOff x="3357325" y="2093500"/>
            <a:chExt cx="311525" cy="322825"/>
          </a:xfrm>
        </p:grpSpPr>
        <p:sp>
          <p:nvSpPr>
            <p:cNvPr id="5312" name="Google Shape;5312;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5" name="Google Shape;5315;p7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16" name="Google Shape;5316;p79"/>
          <p:cNvGrpSpPr/>
          <p:nvPr/>
        </p:nvGrpSpPr>
        <p:grpSpPr>
          <a:xfrm>
            <a:off x="3353262" y="3538814"/>
            <a:ext cx="292078" cy="339253"/>
            <a:chOff x="4492800" y="2027925"/>
            <a:chExt cx="414825" cy="481825"/>
          </a:xfrm>
        </p:grpSpPr>
        <p:sp>
          <p:nvSpPr>
            <p:cNvPr id="5317" name="Google Shape;5317;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9" name="Google Shape;5319;p79"/>
          <p:cNvGrpSpPr/>
          <p:nvPr/>
        </p:nvGrpSpPr>
        <p:grpSpPr>
          <a:xfrm>
            <a:off x="3752354" y="3538805"/>
            <a:ext cx="339200" cy="339271"/>
            <a:chOff x="5049725" y="2027900"/>
            <a:chExt cx="481750" cy="481850"/>
          </a:xfrm>
        </p:grpSpPr>
        <p:sp>
          <p:nvSpPr>
            <p:cNvPr id="5320" name="Google Shape;5320;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79"/>
          <p:cNvGrpSpPr/>
          <p:nvPr/>
        </p:nvGrpSpPr>
        <p:grpSpPr>
          <a:xfrm>
            <a:off x="4225950" y="3538893"/>
            <a:ext cx="219890" cy="339095"/>
            <a:chOff x="5726350" y="2028150"/>
            <a:chExt cx="312300" cy="481600"/>
          </a:xfrm>
        </p:grpSpPr>
        <p:sp>
          <p:nvSpPr>
            <p:cNvPr id="5329" name="Google Shape;5329;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2" name="Google Shape;5332;p79"/>
          <p:cNvGrpSpPr/>
          <p:nvPr/>
        </p:nvGrpSpPr>
        <p:grpSpPr>
          <a:xfrm>
            <a:off x="4586141" y="3542000"/>
            <a:ext cx="332881" cy="332881"/>
            <a:chOff x="6239925" y="2032450"/>
            <a:chExt cx="472775" cy="472775"/>
          </a:xfrm>
        </p:grpSpPr>
        <p:sp>
          <p:nvSpPr>
            <p:cNvPr id="5333" name="Google Shape;5333;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5" name="Google Shape;5335;p79"/>
          <p:cNvGrpSpPr/>
          <p:nvPr/>
        </p:nvGrpSpPr>
        <p:grpSpPr>
          <a:xfrm>
            <a:off x="5035233" y="2364092"/>
            <a:ext cx="334641" cy="185425"/>
            <a:chOff x="903075" y="2730000"/>
            <a:chExt cx="475275" cy="263350"/>
          </a:xfrm>
        </p:grpSpPr>
        <p:sp>
          <p:nvSpPr>
            <p:cNvPr id="5336" name="Google Shape;5336;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9" name="Google Shape;5339;p79"/>
          <p:cNvGrpSpPr/>
          <p:nvPr/>
        </p:nvGrpSpPr>
        <p:grpSpPr>
          <a:xfrm>
            <a:off x="1239624" y="3538814"/>
            <a:ext cx="339253" cy="339253"/>
            <a:chOff x="1492675" y="2027925"/>
            <a:chExt cx="481825" cy="481825"/>
          </a:xfrm>
        </p:grpSpPr>
        <p:sp>
          <p:nvSpPr>
            <p:cNvPr id="5340" name="Google Shape;5340;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5" name="Google Shape;5345;p79"/>
          <p:cNvGrpSpPr/>
          <p:nvPr/>
        </p:nvGrpSpPr>
        <p:grpSpPr>
          <a:xfrm>
            <a:off x="5466000" y="2287178"/>
            <a:ext cx="339253" cy="339253"/>
            <a:chOff x="1492675" y="2620775"/>
            <a:chExt cx="481825" cy="481825"/>
          </a:xfrm>
        </p:grpSpPr>
        <p:sp>
          <p:nvSpPr>
            <p:cNvPr id="5346" name="Google Shape;5346;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8" name="Google Shape;5348;p7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9" name="Google Shape;5349;p79"/>
          <p:cNvGrpSpPr/>
          <p:nvPr/>
        </p:nvGrpSpPr>
        <p:grpSpPr>
          <a:xfrm>
            <a:off x="6289754" y="2303161"/>
            <a:ext cx="333585" cy="307287"/>
            <a:chOff x="2682350" y="2643425"/>
            <a:chExt cx="473775" cy="436425"/>
          </a:xfrm>
        </p:grpSpPr>
        <p:sp>
          <p:nvSpPr>
            <p:cNvPr id="5350" name="Google Shape;5350;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7" name="Google Shape;5357;p79"/>
          <p:cNvGrpSpPr/>
          <p:nvPr/>
        </p:nvGrpSpPr>
        <p:grpSpPr>
          <a:xfrm>
            <a:off x="6755243" y="2287178"/>
            <a:ext cx="238531" cy="339253"/>
            <a:chOff x="3342725" y="2620775"/>
            <a:chExt cx="338775" cy="481825"/>
          </a:xfrm>
        </p:grpSpPr>
        <p:sp>
          <p:nvSpPr>
            <p:cNvPr id="5358" name="Google Shape;5358;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1" name="Google Shape;5361;p79"/>
          <p:cNvGrpSpPr/>
          <p:nvPr/>
        </p:nvGrpSpPr>
        <p:grpSpPr>
          <a:xfrm>
            <a:off x="7148994" y="2287178"/>
            <a:ext cx="278296" cy="339253"/>
            <a:chOff x="3907325" y="2620775"/>
            <a:chExt cx="395250" cy="481825"/>
          </a:xfrm>
        </p:grpSpPr>
        <p:sp>
          <p:nvSpPr>
            <p:cNvPr id="5362" name="Google Shape;5362;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6" name="Google Shape;5366;p79"/>
          <p:cNvGrpSpPr/>
          <p:nvPr/>
        </p:nvGrpSpPr>
        <p:grpSpPr>
          <a:xfrm>
            <a:off x="7542181" y="2297783"/>
            <a:ext cx="339253" cy="318042"/>
            <a:chOff x="4456875" y="2635825"/>
            <a:chExt cx="481825" cy="451700"/>
          </a:xfrm>
        </p:grpSpPr>
        <p:sp>
          <p:nvSpPr>
            <p:cNvPr id="5367" name="Google Shape;5367;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3" name="Google Shape;5373;p79"/>
          <p:cNvGrpSpPr/>
          <p:nvPr/>
        </p:nvGrpSpPr>
        <p:grpSpPr>
          <a:xfrm>
            <a:off x="7967105" y="2297783"/>
            <a:ext cx="339253" cy="318042"/>
            <a:chOff x="5049725" y="2635825"/>
            <a:chExt cx="481825" cy="451700"/>
          </a:xfrm>
        </p:grpSpPr>
        <p:sp>
          <p:nvSpPr>
            <p:cNvPr id="5374" name="Google Shape;5374;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7" name="Google Shape;5377;p79"/>
          <p:cNvGrpSpPr/>
          <p:nvPr/>
        </p:nvGrpSpPr>
        <p:grpSpPr>
          <a:xfrm>
            <a:off x="2211475" y="3952243"/>
            <a:ext cx="338566" cy="338373"/>
            <a:chOff x="5643000" y="2621375"/>
            <a:chExt cx="480850" cy="480575"/>
          </a:xfrm>
        </p:grpSpPr>
        <p:sp>
          <p:nvSpPr>
            <p:cNvPr id="5378" name="Google Shape;5378;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5" name="Google Shape;5385;p79"/>
          <p:cNvGrpSpPr/>
          <p:nvPr/>
        </p:nvGrpSpPr>
        <p:grpSpPr>
          <a:xfrm>
            <a:off x="4032695" y="3951803"/>
            <a:ext cx="339359" cy="339253"/>
            <a:chOff x="6235250" y="2620775"/>
            <a:chExt cx="481975" cy="481825"/>
          </a:xfrm>
        </p:grpSpPr>
        <p:sp>
          <p:nvSpPr>
            <p:cNvPr id="5386" name="Google Shape;5386;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91" name="Google Shape;5391;p7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92" name="Google Shape;5392;p79"/>
          <p:cNvGrpSpPr/>
          <p:nvPr/>
        </p:nvGrpSpPr>
        <p:grpSpPr>
          <a:xfrm>
            <a:off x="5465078" y="2711317"/>
            <a:ext cx="341101" cy="339253"/>
            <a:chOff x="1535000" y="3223325"/>
            <a:chExt cx="484450" cy="481825"/>
          </a:xfrm>
        </p:grpSpPr>
        <p:sp>
          <p:nvSpPr>
            <p:cNvPr id="5393" name="Google Shape;5393;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79"/>
          <p:cNvGrpSpPr/>
          <p:nvPr/>
        </p:nvGrpSpPr>
        <p:grpSpPr>
          <a:xfrm>
            <a:off x="5872645" y="2746618"/>
            <a:ext cx="339253" cy="268649"/>
            <a:chOff x="2085525" y="3263750"/>
            <a:chExt cx="481825" cy="381550"/>
          </a:xfrm>
        </p:grpSpPr>
        <p:sp>
          <p:nvSpPr>
            <p:cNvPr id="5397" name="Google Shape;5397;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99" name="Google Shape;5399;p7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0" name="Google Shape;5400;p79"/>
          <p:cNvGrpSpPr/>
          <p:nvPr/>
        </p:nvGrpSpPr>
        <p:grpSpPr>
          <a:xfrm>
            <a:off x="6704407" y="2711308"/>
            <a:ext cx="340204" cy="339271"/>
            <a:chOff x="3270450" y="3213625"/>
            <a:chExt cx="483175" cy="481850"/>
          </a:xfrm>
        </p:grpSpPr>
        <p:sp>
          <p:nvSpPr>
            <p:cNvPr id="5401" name="Google Shape;5401;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3" name="Google Shape;5403;p79"/>
          <p:cNvGrpSpPr/>
          <p:nvPr/>
        </p:nvGrpSpPr>
        <p:grpSpPr>
          <a:xfrm>
            <a:off x="7203676" y="2711317"/>
            <a:ext cx="168931" cy="339253"/>
            <a:chOff x="3984950" y="3213600"/>
            <a:chExt cx="239925" cy="481825"/>
          </a:xfrm>
        </p:grpSpPr>
        <p:sp>
          <p:nvSpPr>
            <p:cNvPr id="5404" name="Google Shape;5404;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6" name="Google Shape;5406;p7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7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8" name="Google Shape;5408;p79"/>
          <p:cNvGrpSpPr/>
          <p:nvPr/>
        </p:nvGrpSpPr>
        <p:grpSpPr>
          <a:xfrm>
            <a:off x="1736111" y="3981487"/>
            <a:ext cx="355218" cy="279880"/>
            <a:chOff x="5629975" y="3255775"/>
            <a:chExt cx="504500" cy="397500"/>
          </a:xfrm>
        </p:grpSpPr>
        <p:sp>
          <p:nvSpPr>
            <p:cNvPr id="5409" name="Google Shape;5409;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4" name="Google Shape;5414;p79"/>
          <p:cNvGrpSpPr/>
          <p:nvPr/>
        </p:nvGrpSpPr>
        <p:grpSpPr>
          <a:xfrm>
            <a:off x="3572294" y="3981593"/>
            <a:ext cx="340256" cy="279669"/>
            <a:chOff x="6234950" y="3255925"/>
            <a:chExt cx="483250" cy="397200"/>
          </a:xfrm>
        </p:grpSpPr>
        <p:sp>
          <p:nvSpPr>
            <p:cNvPr id="5415" name="Google Shape;5415;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79"/>
          <p:cNvGrpSpPr/>
          <p:nvPr/>
        </p:nvGrpSpPr>
        <p:grpSpPr>
          <a:xfrm>
            <a:off x="5043532" y="3125970"/>
            <a:ext cx="318042" cy="339253"/>
            <a:chOff x="914900" y="3806450"/>
            <a:chExt cx="451700" cy="481825"/>
          </a:xfrm>
        </p:grpSpPr>
        <p:sp>
          <p:nvSpPr>
            <p:cNvPr id="5422" name="Google Shape;5422;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79"/>
          <p:cNvGrpSpPr/>
          <p:nvPr/>
        </p:nvGrpSpPr>
        <p:grpSpPr>
          <a:xfrm>
            <a:off x="5462454" y="3125785"/>
            <a:ext cx="346347" cy="339623"/>
            <a:chOff x="1490050" y="3805975"/>
            <a:chExt cx="491900" cy="482350"/>
          </a:xfrm>
        </p:grpSpPr>
        <p:sp>
          <p:nvSpPr>
            <p:cNvPr id="5428" name="Google Shape;5428;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2" name="Google Shape;5432;p79"/>
          <p:cNvGrpSpPr/>
          <p:nvPr/>
        </p:nvGrpSpPr>
        <p:grpSpPr>
          <a:xfrm>
            <a:off x="5886322" y="3125970"/>
            <a:ext cx="311899" cy="339253"/>
            <a:chOff x="2104275" y="3806450"/>
            <a:chExt cx="442975" cy="481825"/>
          </a:xfrm>
        </p:grpSpPr>
        <p:sp>
          <p:nvSpPr>
            <p:cNvPr id="5433" name="Google Shape;5433;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79"/>
          <p:cNvGrpSpPr/>
          <p:nvPr/>
        </p:nvGrpSpPr>
        <p:grpSpPr>
          <a:xfrm>
            <a:off x="6309839" y="3125970"/>
            <a:ext cx="293416" cy="339253"/>
            <a:chOff x="2710875" y="3806450"/>
            <a:chExt cx="416725" cy="481825"/>
          </a:xfrm>
        </p:grpSpPr>
        <p:sp>
          <p:nvSpPr>
            <p:cNvPr id="5436" name="Google Shape;5436;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8" name="Google Shape;5438;p79"/>
          <p:cNvGrpSpPr/>
          <p:nvPr/>
        </p:nvGrpSpPr>
        <p:grpSpPr>
          <a:xfrm>
            <a:off x="6704883" y="3166412"/>
            <a:ext cx="339253" cy="258369"/>
            <a:chOff x="3271200" y="3863875"/>
            <a:chExt cx="481825" cy="366950"/>
          </a:xfrm>
        </p:grpSpPr>
        <p:sp>
          <p:nvSpPr>
            <p:cNvPr id="5439" name="Google Shape;5439;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79"/>
          <p:cNvGrpSpPr/>
          <p:nvPr/>
        </p:nvGrpSpPr>
        <p:grpSpPr>
          <a:xfrm>
            <a:off x="7140377" y="3126199"/>
            <a:ext cx="295528" cy="338795"/>
            <a:chOff x="3895050" y="3806775"/>
            <a:chExt cx="419725" cy="481175"/>
          </a:xfrm>
        </p:grpSpPr>
        <p:sp>
          <p:nvSpPr>
            <p:cNvPr id="5442" name="Google Shape;5442;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4" name="Google Shape;5444;p79"/>
          <p:cNvGrpSpPr/>
          <p:nvPr/>
        </p:nvGrpSpPr>
        <p:grpSpPr>
          <a:xfrm>
            <a:off x="7543659" y="3125979"/>
            <a:ext cx="336296" cy="339235"/>
            <a:chOff x="4464775" y="3806475"/>
            <a:chExt cx="477625" cy="481800"/>
          </a:xfrm>
        </p:grpSpPr>
        <p:sp>
          <p:nvSpPr>
            <p:cNvPr id="5445" name="Google Shape;5445;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79"/>
          <p:cNvGrpSpPr/>
          <p:nvPr/>
        </p:nvGrpSpPr>
        <p:grpSpPr>
          <a:xfrm>
            <a:off x="7967105" y="3125970"/>
            <a:ext cx="339253" cy="339253"/>
            <a:chOff x="5049725" y="3806450"/>
            <a:chExt cx="481825" cy="481825"/>
          </a:xfrm>
        </p:grpSpPr>
        <p:sp>
          <p:nvSpPr>
            <p:cNvPr id="5452" name="Google Shape;5452;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5" name="Google Shape;5455;p79"/>
          <p:cNvGrpSpPr/>
          <p:nvPr/>
        </p:nvGrpSpPr>
        <p:grpSpPr>
          <a:xfrm>
            <a:off x="1276714" y="3951798"/>
            <a:ext cx="339253" cy="339253"/>
            <a:chOff x="5651375" y="3806450"/>
            <a:chExt cx="481825" cy="481825"/>
          </a:xfrm>
        </p:grpSpPr>
        <p:sp>
          <p:nvSpPr>
            <p:cNvPr id="5456" name="Google Shape;5456;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0" name="Google Shape;5460;p79"/>
          <p:cNvGrpSpPr/>
          <p:nvPr/>
        </p:nvGrpSpPr>
        <p:grpSpPr>
          <a:xfrm>
            <a:off x="3153646" y="3953787"/>
            <a:ext cx="298503" cy="335275"/>
            <a:chOff x="6264300" y="3809300"/>
            <a:chExt cx="423950" cy="476175"/>
          </a:xfrm>
        </p:grpSpPr>
        <p:sp>
          <p:nvSpPr>
            <p:cNvPr id="5461" name="Google Shape;5461;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4" name="Google Shape;5464;p79"/>
          <p:cNvGrpSpPr/>
          <p:nvPr/>
        </p:nvGrpSpPr>
        <p:grpSpPr>
          <a:xfrm>
            <a:off x="5032267" y="3538881"/>
            <a:ext cx="340573" cy="339271"/>
            <a:chOff x="898875" y="4399275"/>
            <a:chExt cx="483700" cy="481850"/>
          </a:xfrm>
        </p:grpSpPr>
        <p:sp>
          <p:nvSpPr>
            <p:cNvPr id="5465" name="Google Shape;5465;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7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3" name="Google Shape;5473;p79"/>
          <p:cNvGrpSpPr/>
          <p:nvPr/>
        </p:nvGrpSpPr>
        <p:grpSpPr>
          <a:xfrm>
            <a:off x="5466000" y="3554133"/>
            <a:ext cx="339253" cy="308765"/>
            <a:chOff x="1492675" y="4420975"/>
            <a:chExt cx="481825" cy="438525"/>
          </a:xfrm>
        </p:grpSpPr>
        <p:sp>
          <p:nvSpPr>
            <p:cNvPr id="5474" name="Google Shape;5474;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79"/>
          <p:cNvGrpSpPr/>
          <p:nvPr/>
        </p:nvGrpSpPr>
        <p:grpSpPr>
          <a:xfrm>
            <a:off x="5870982" y="3539558"/>
            <a:ext cx="342580" cy="337915"/>
            <a:chOff x="2084100" y="4400250"/>
            <a:chExt cx="486550" cy="479925"/>
          </a:xfrm>
        </p:grpSpPr>
        <p:sp>
          <p:nvSpPr>
            <p:cNvPr id="5480" name="Google Shape;5480;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9"/>
          <p:cNvGrpSpPr/>
          <p:nvPr/>
        </p:nvGrpSpPr>
        <p:grpSpPr>
          <a:xfrm>
            <a:off x="6307462" y="3538907"/>
            <a:ext cx="298169" cy="339218"/>
            <a:chOff x="2707950" y="4399325"/>
            <a:chExt cx="423475" cy="481775"/>
          </a:xfrm>
        </p:grpSpPr>
        <p:sp>
          <p:nvSpPr>
            <p:cNvPr id="5487" name="Google Shape;5487;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79"/>
          <p:cNvGrpSpPr/>
          <p:nvPr/>
        </p:nvGrpSpPr>
        <p:grpSpPr>
          <a:xfrm>
            <a:off x="6736981" y="3538881"/>
            <a:ext cx="275057" cy="339271"/>
            <a:chOff x="3330525" y="4399275"/>
            <a:chExt cx="390650" cy="481850"/>
          </a:xfrm>
        </p:grpSpPr>
        <p:sp>
          <p:nvSpPr>
            <p:cNvPr id="5500" name="Google Shape;5500;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79"/>
          <p:cNvGrpSpPr/>
          <p:nvPr/>
        </p:nvGrpSpPr>
        <p:grpSpPr>
          <a:xfrm>
            <a:off x="7161510" y="3538890"/>
            <a:ext cx="253265" cy="339253"/>
            <a:chOff x="3938800" y="4399275"/>
            <a:chExt cx="359700" cy="481825"/>
          </a:xfrm>
        </p:grpSpPr>
        <p:sp>
          <p:nvSpPr>
            <p:cNvPr id="5508" name="Google Shape;5508;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3" name="Google Shape;5513;p79"/>
          <p:cNvGrpSpPr/>
          <p:nvPr/>
        </p:nvGrpSpPr>
        <p:grpSpPr>
          <a:xfrm>
            <a:off x="7632288" y="3538890"/>
            <a:ext cx="159039" cy="339253"/>
            <a:chOff x="4584850" y="4399275"/>
            <a:chExt cx="225875" cy="481825"/>
          </a:xfrm>
        </p:grpSpPr>
        <p:sp>
          <p:nvSpPr>
            <p:cNvPr id="5514" name="Google Shape;5514;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16" name="Google Shape;5516;p7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17" name="Google Shape;5517;p79"/>
          <p:cNvGrpSpPr/>
          <p:nvPr/>
        </p:nvGrpSpPr>
        <p:grpSpPr>
          <a:xfrm>
            <a:off x="817316" y="3951795"/>
            <a:ext cx="339253" cy="339253"/>
            <a:chOff x="5642550" y="4399275"/>
            <a:chExt cx="481825" cy="481825"/>
          </a:xfrm>
        </p:grpSpPr>
        <p:sp>
          <p:nvSpPr>
            <p:cNvPr id="5518" name="Google Shape;5518;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79"/>
          <p:cNvGrpSpPr/>
          <p:nvPr/>
        </p:nvGrpSpPr>
        <p:grpSpPr>
          <a:xfrm>
            <a:off x="2670186" y="3963703"/>
            <a:ext cx="363316" cy="315437"/>
            <a:chOff x="6218300" y="4416175"/>
            <a:chExt cx="516000" cy="448000"/>
          </a:xfrm>
        </p:grpSpPr>
        <p:sp>
          <p:nvSpPr>
            <p:cNvPr id="5521" name="Google Shape;5521;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4" name="Google Shape;5524;p79"/>
          <p:cNvGrpSpPr/>
          <p:nvPr/>
        </p:nvGrpSpPr>
        <p:grpSpPr>
          <a:xfrm>
            <a:off x="5870391" y="3951792"/>
            <a:ext cx="339253" cy="339253"/>
            <a:chOff x="899850" y="4992125"/>
            <a:chExt cx="481825" cy="481825"/>
          </a:xfrm>
        </p:grpSpPr>
        <p:sp>
          <p:nvSpPr>
            <p:cNvPr id="5525" name="Google Shape;5525;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8" name="Google Shape;5528;p79"/>
          <p:cNvGrpSpPr/>
          <p:nvPr/>
        </p:nvGrpSpPr>
        <p:grpSpPr>
          <a:xfrm>
            <a:off x="5410993" y="3951792"/>
            <a:ext cx="339253" cy="339253"/>
            <a:chOff x="1492675" y="4992125"/>
            <a:chExt cx="481825" cy="481825"/>
          </a:xfrm>
        </p:grpSpPr>
        <p:sp>
          <p:nvSpPr>
            <p:cNvPr id="5529" name="Google Shape;5529;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1" name="Google Shape;5531;p79"/>
          <p:cNvGrpSpPr/>
          <p:nvPr/>
        </p:nvGrpSpPr>
        <p:grpSpPr>
          <a:xfrm>
            <a:off x="4951595" y="3951792"/>
            <a:ext cx="339253" cy="339253"/>
            <a:chOff x="2085525" y="4992125"/>
            <a:chExt cx="481825" cy="481825"/>
          </a:xfrm>
        </p:grpSpPr>
        <p:sp>
          <p:nvSpPr>
            <p:cNvPr id="5532" name="Google Shape;5532;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4" name="Google Shape;5534;p79"/>
          <p:cNvGrpSpPr/>
          <p:nvPr/>
        </p:nvGrpSpPr>
        <p:grpSpPr>
          <a:xfrm>
            <a:off x="6789344" y="3951792"/>
            <a:ext cx="339253" cy="339253"/>
            <a:chOff x="2678350" y="4992125"/>
            <a:chExt cx="481825" cy="481825"/>
          </a:xfrm>
        </p:grpSpPr>
        <p:sp>
          <p:nvSpPr>
            <p:cNvPr id="5535" name="Google Shape;5535;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79"/>
          <p:cNvGrpSpPr/>
          <p:nvPr/>
        </p:nvGrpSpPr>
        <p:grpSpPr>
          <a:xfrm>
            <a:off x="4492198" y="3951792"/>
            <a:ext cx="339253" cy="339253"/>
            <a:chOff x="3271200" y="4992125"/>
            <a:chExt cx="481825" cy="481825"/>
          </a:xfrm>
        </p:grpSpPr>
        <p:sp>
          <p:nvSpPr>
            <p:cNvPr id="5539" name="Google Shape;5539;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2" name="Google Shape;5542;p79"/>
          <p:cNvGrpSpPr/>
          <p:nvPr/>
        </p:nvGrpSpPr>
        <p:grpSpPr>
          <a:xfrm>
            <a:off x="6329788" y="3952813"/>
            <a:ext cx="339411" cy="337211"/>
            <a:chOff x="5049575" y="4993600"/>
            <a:chExt cx="482050" cy="478925"/>
          </a:xfrm>
        </p:grpSpPr>
        <p:sp>
          <p:nvSpPr>
            <p:cNvPr id="5543" name="Google Shape;5543;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7" name="Google Shape;5547;p7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548" name="Google Shape;5548;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549" name="Google Shape;5549;p79"/>
          <p:cNvGrpSpPr/>
          <p:nvPr/>
        </p:nvGrpSpPr>
        <p:grpSpPr>
          <a:xfrm>
            <a:off x="7248742" y="3975375"/>
            <a:ext cx="195300" cy="343772"/>
            <a:chOff x="3999225" y="4364775"/>
            <a:chExt cx="195300" cy="343772"/>
          </a:xfrm>
        </p:grpSpPr>
        <p:grpSp>
          <p:nvGrpSpPr>
            <p:cNvPr id="5550" name="Google Shape;5550;p79"/>
            <p:cNvGrpSpPr/>
            <p:nvPr/>
          </p:nvGrpSpPr>
          <p:grpSpPr>
            <a:xfrm>
              <a:off x="4048568" y="4562577"/>
              <a:ext cx="97317" cy="145970"/>
              <a:chOff x="1529575" y="2222650"/>
              <a:chExt cx="203125" cy="304675"/>
            </a:xfrm>
          </p:grpSpPr>
          <p:sp>
            <p:nvSpPr>
              <p:cNvPr id="5551" name="Google Shape;5551;p7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9"/>
            <p:cNvGrpSpPr/>
            <p:nvPr/>
          </p:nvGrpSpPr>
          <p:grpSpPr>
            <a:xfrm>
              <a:off x="3999225" y="4364775"/>
              <a:ext cx="195300" cy="195300"/>
              <a:chOff x="3999225" y="4364775"/>
              <a:chExt cx="195300" cy="195300"/>
            </a:xfrm>
          </p:grpSpPr>
          <p:sp>
            <p:nvSpPr>
              <p:cNvPr id="5554" name="Google Shape;5554;p7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6" name="Google Shape;5556;p79"/>
          <p:cNvGrpSpPr/>
          <p:nvPr/>
        </p:nvGrpSpPr>
        <p:grpSpPr>
          <a:xfrm>
            <a:off x="7564186" y="3991627"/>
            <a:ext cx="277088" cy="259611"/>
            <a:chOff x="4335888" y="4398114"/>
            <a:chExt cx="277088" cy="259611"/>
          </a:xfrm>
        </p:grpSpPr>
        <p:grpSp>
          <p:nvGrpSpPr>
            <p:cNvPr id="5557" name="Google Shape;5557;p79"/>
            <p:cNvGrpSpPr/>
            <p:nvPr/>
          </p:nvGrpSpPr>
          <p:grpSpPr>
            <a:xfrm>
              <a:off x="4335888" y="4462425"/>
              <a:ext cx="195300" cy="195300"/>
              <a:chOff x="4335888" y="4462425"/>
              <a:chExt cx="195300" cy="195300"/>
            </a:xfrm>
          </p:grpSpPr>
          <p:sp>
            <p:nvSpPr>
              <p:cNvPr id="5558" name="Google Shape;5558;p7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79"/>
            <p:cNvGrpSpPr/>
            <p:nvPr/>
          </p:nvGrpSpPr>
          <p:grpSpPr>
            <a:xfrm>
              <a:off x="4509813" y="4398114"/>
              <a:ext cx="103162" cy="103198"/>
              <a:chOff x="2277975" y="2021700"/>
              <a:chExt cx="215325" cy="215400"/>
            </a:xfrm>
          </p:grpSpPr>
          <p:sp>
            <p:nvSpPr>
              <p:cNvPr id="5561" name="Google Shape;5561;p7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79"/>
          <p:cNvGrpSpPr/>
          <p:nvPr/>
        </p:nvGrpSpPr>
        <p:grpSpPr>
          <a:xfrm>
            <a:off x="7961419" y="4049613"/>
            <a:ext cx="392275" cy="195300"/>
            <a:chOff x="4752588" y="4440200"/>
            <a:chExt cx="392275" cy="195300"/>
          </a:xfrm>
        </p:grpSpPr>
        <p:grpSp>
          <p:nvGrpSpPr>
            <p:cNvPr id="5564" name="Google Shape;5564;p79"/>
            <p:cNvGrpSpPr/>
            <p:nvPr/>
          </p:nvGrpSpPr>
          <p:grpSpPr>
            <a:xfrm>
              <a:off x="4950384" y="4469728"/>
              <a:ext cx="194479" cy="136244"/>
              <a:chOff x="3163375" y="2175125"/>
              <a:chExt cx="405925" cy="284375"/>
            </a:xfrm>
          </p:grpSpPr>
          <p:sp>
            <p:nvSpPr>
              <p:cNvPr id="5565" name="Google Shape;5565;p7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79"/>
            <p:cNvGrpSpPr/>
            <p:nvPr/>
          </p:nvGrpSpPr>
          <p:grpSpPr>
            <a:xfrm>
              <a:off x="4752588" y="4440200"/>
              <a:ext cx="195300" cy="195300"/>
              <a:chOff x="4335888" y="4462425"/>
              <a:chExt cx="195300" cy="195300"/>
            </a:xfrm>
          </p:grpSpPr>
          <p:sp>
            <p:nvSpPr>
              <p:cNvPr id="5569" name="Google Shape;5569;p7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74"/>
        <p:cNvGrpSpPr/>
        <p:nvPr/>
      </p:nvGrpSpPr>
      <p:grpSpPr>
        <a:xfrm>
          <a:off x="0" y="0"/>
          <a:ext cx="0" cy="0"/>
          <a:chOff x="0" y="0"/>
          <a:chExt cx="0" cy="0"/>
        </a:xfrm>
      </p:grpSpPr>
      <p:grpSp>
        <p:nvGrpSpPr>
          <p:cNvPr id="5575" name="Google Shape;5575;p80"/>
          <p:cNvGrpSpPr/>
          <p:nvPr/>
        </p:nvGrpSpPr>
        <p:grpSpPr>
          <a:xfrm>
            <a:off x="856199" y="1311179"/>
            <a:ext cx="322099" cy="370529"/>
            <a:chOff x="-42971725" y="3217825"/>
            <a:chExt cx="275675" cy="317125"/>
          </a:xfrm>
        </p:grpSpPr>
        <p:sp>
          <p:nvSpPr>
            <p:cNvPr id="5576" name="Google Shape;5576;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0"/>
          <p:cNvGrpSpPr/>
          <p:nvPr/>
        </p:nvGrpSpPr>
        <p:grpSpPr>
          <a:xfrm>
            <a:off x="828113" y="1779835"/>
            <a:ext cx="378270" cy="337551"/>
            <a:chOff x="-42996150" y="3612600"/>
            <a:chExt cx="323750" cy="288900"/>
          </a:xfrm>
        </p:grpSpPr>
        <p:sp>
          <p:nvSpPr>
            <p:cNvPr id="5580" name="Google Shape;5580;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80"/>
          <p:cNvGrpSpPr/>
          <p:nvPr/>
        </p:nvGrpSpPr>
        <p:grpSpPr>
          <a:xfrm>
            <a:off x="830874" y="2189205"/>
            <a:ext cx="372749" cy="370909"/>
            <a:chOff x="-42994575" y="3950300"/>
            <a:chExt cx="319025" cy="317450"/>
          </a:xfrm>
        </p:grpSpPr>
        <p:sp>
          <p:nvSpPr>
            <p:cNvPr id="5584" name="Google Shape;5584;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0"/>
          <p:cNvGrpSpPr/>
          <p:nvPr/>
        </p:nvGrpSpPr>
        <p:grpSpPr>
          <a:xfrm>
            <a:off x="2984269" y="1336037"/>
            <a:ext cx="371785" cy="370879"/>
            <a:chOff x="-41111350" y="3239100"/>
            <a:chExt cx="318200" cy="317425"/>
          </a:xfrm>
        </p:grpSpPr>
        <p:sp>
          <p:nvSpPr>
            <p:cNvPr id="5588" name="Google Shape;5588;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80"/>
          <p:cNvGrpSpPr/>
          <p:nvPr/>
        </p:nvGrpSpPr>
        <p:grpSpPr>
          <a:xfrm>
            <a:off x="2980588" y="1771568"/>
            <a:ext cx="379146" cy="370967"/>
            <a:chOff x="-41117650" y="3605525"/>
            <a:chExt cx="324500" cy="317500"/>
          </a:xfrm>
        </p:grpSpPr>
        <p:sp>
          <p:nvSpPr>
            <p:cNvPr id="5593" name="Google Shape;5593;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6" name="Google Shape;5596;p8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7" name="Google Shape;5597;p80"/>
          <p:cNvGrpSpPr/>
          <p:nvPr/>
        </p:nvGrpSpPr>
        <p:grpSpPr>
          <a:xfrm>
            <a:off x="1806843" y="2663092"/>
            <a:ext cx="216271" cy="371814"/>
            <a:chOff x="-39205300" y="3220175"/>
            <a:chExt cx="185100" cy="318225"/>
          </a:xfrm>
        </p:grpSpPr>
        <p:sp>
          <p:nvSpPr>
            <p:cNvPr id="5598" name="Google Shape;5598;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80"/>
          <p:cNvGrpSpPr/>
          <p:nvPr/>
        </p:nvGrpSpPr>
        <p:grpSpPr>
          <a:xfrm>
            <a:off x="1772370" y="3123163"/>
            <a:ext cx="300016" cy="369273"/>
            <a:chOff x="-39248625" y="3588600"/>
            <a:chExt cx="256775" cy="316050"/>
          </a:xfrm>
        </p:grpSpPr>
        <p:sp>
          <p:nvSpPr>
            <p:cNvPr id="5601" name="Google Shape;5601;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8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5" name="Google Shape;5605;p80"/>
          <p:cNvGrpSpPr/>
          <p:nvPr/>
        </p:nvGrpSpPr>
        <p:grpSpPr>
          <a:xfrm>
            <a:off x="1223084" y="1311179"/>
            <a:ext cx="429504" cy="370879"/>
            <a:chOff x="-42651700" y="3217825"/>
            <a:chExt cx="367600" cy="317425"/>
          </a:xfrm>
        </p:grpSpPr>
        <p:sp>
          <p:nvSpPr>
            <p:cNvPr id="5606" name="Google Shape;5606;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80"/>
          <p:cNvGrpSpPr/>
          <p:nvPr/>
        </p:nvGrpSpPr>
        <p:grpSpPr>
          <a:xfrm>
            <a:off x="1258516" y="1750829"/>
            <a:ext cx="358640" cy="363226"/>
            <a:chOff x="-42617300" y="3587775"/>
            <a:chExt cx="306950" cy="310875"/>
          </a:xfrm>
        </p:grpSpPr>
        <p:sp>
          <p:nvSpPr>
            <p:cNvPr id="5611" name="Google Shape;5611;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8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80"/>
          <p:cNvGrpSpPr/>
          <p:nvPr/>
        </p:nvGrpSpPr>
        <p:grpSpPr>
          <a:xfrm>
            <a:off x="3430343" y="1335569"/>
            <a:ext cx="376926" cy="370324"/>
            <a:chOff x="-40748275" y="3238700"/>
            <a:chExt cx="322600" cy="316950"/>
          </a:xfrm>
        </p:grpSpPr>
        <p:sp>
          <p:nvSpPr>
            <p:cNvPr id="5615" name="Google Shape;5615;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0"/>
          <p:cNvGrpSpPr/>
          <p:nvPr/>
        </p:nvGrpSpPr>
        <p:grpSpPr>
          <a:xfrm>
            <a:off x="3432899" y="1803553"/>
            <a:ext cx="371814" cy="338690"/>
            <a:chOff x="-40745125" y="3632900"/>
            <a:chExt cx="318225" cy="289875"/>
          </a:xfrm>
        </p:grpSpPr>
        <p:sp>
          <p:nvSpPr>
            <p:cNvPr id="5622" name="Google Shape;5622;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0"/>
          <p:cNvGrpSpPr/>
          <p:nvPr/>
        </p:nvGrpSpPr>
        <p:grpSpPr>
          <a:xfrm>
            <a:off x="3437047" y="2214764"/>
            <a:ext cx="363518" cy="370178"/>
            <a:chOff x="-40742750" y="3972175"/>
            <a:chExt cx="311125" cy="316825"/>
          </a:xfrm>
        </p:grpSpPr>
        <p:sp>
          <p:nvSpPr>
            <p:cNvPr id="5630" name="Google Shape;5630;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0"/>
          <p:cNvGrpSpPr/>
          <p:nvPr/>
        </p:nvGrpSpPr>
        <p:grpSpPr>
          <a:xfrm>
            <a:off x="2219708" y="2664932"/>
            <a:ext cx="266892" cy="369974"/>
            <a:chOff x="-38860325" y="3221750"/>
            <a:chExt cx="228425" cy="316650"/>
          </a:xfrm>
        </p:grpSpPr>
        <p:sp>
          <p:nvSpPr>
            <p:cNvPr id="5633" name="Google Shape;5633;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80"/>
          <p:cNvGrpSpPr/>
          <p:nvPr/>
        </p:nvGrpSpPr>
        <p:grpSpPr>
          <a:xfrm>
            <a:off x="2170515" y="3126989"/>
            <a:ext cx="380081" cy="367111"/>
            <a:chOff x="-38905225" y="3591875"/>
            <a:chExt cx="325300" cy="314200"/>
          </a:xfrm>
        </p:grpSpPr>
        <p:sp>
          <p:nvSpPr>
            <p:cNvPr id="5638" name="Google Shape;5638;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1" name="Google Shape;5641;p8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2" name="Google Shape;5642;p80"/>
          <p:cNvGrpSpPr/>
          <p:nvPr/>
        </p:nvGrpSpPr>
        <p:grpSpPr>
          <a:xfrm>
            <a:off x="3977265" y="3112069"/>
            <a:ext cx="290815" cy="369740"/>
            <a:chOff x="-37370925" y="3579105"/>
            <a:chExt cx="248900" cy="316450"/>
          </a:xfrm>
        </p:grpSpPr>
        <p:sp>
          <p:nvSpPr>
            <p:cNvPr id="5643" name="Google Shape;5643;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5" name="Google Shape;5645;p8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7" name="Google Shape;5647;p80"/>
          <p:cNvGrpSpPr/>
          <p:nvPr/>
        </p:nvGrpSpPr>
        <p:grpSpPr>
          <a:xfrm>
            <a:off x="1670640" y="2190140"/>
            <a:ext cx="371814" cy="369974"/>
            <a:chOff x="-42259725" y="3951100"/>
            <a:chExt cx="318225" cy="316650"/>
          </a:xfrm>
        </p:grpSpPr>
        <p:sp>
          <p:nvSpPr>
            <p:cNvPr id="5648" name="Google Shape;5648;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80"/>
          <p:cNvGrpSpPr/>
          <p:nvPr/>
        </p:nvGrpSpPr>
        <p:grpSpPr>
          <a:xfrm>
            <a:off x="3869002" y="1369161"/>
            <a:ext cx="370879" cy="337755"/>
            <a:chOff x="-40378075" y="3267450"/>
            <a:chExt cx="317425" cy="289075"/>
          </a:xfrm>
        </p:grpSpPr>
        <p:sp>
          <p:nvSpPr>
            <p:cNvPr id="5651" name="Google Shape;5651;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80"/>
          <p:cNvGrpSpPr/>
          <p:nvPr/>
        </p:nvGrpSpPr>
        <p:grpSpPr>
          <a:xfrm>
            <a:off x="3872668" y="1770429"/>
            <a:ext cx="363548" cy="369974"/>
            <a:chOff x="-40372575" y="3604550"/>
            <a:chExt cx="311150" cy="316650"/>
          </a:xfrm>
        </p:grpSpPr>
        <p:sp>
          <p:nvSpPr>
            <p:cNvPr id="5656" name="Google Shape;5656;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9" name="Google Shape;5659;p8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0" name="Google Shape;5660;p80"/>
          <p:cNvGrpSpPr/>
          <p:nvPr/>
        </p:nvGrpSpPr>
        <p:grpSpPr>
          <a:xfrm>
            <a:off x="2596617" y="2663092"/>
            <a:ext cx="399038" cy="372165"/>
            <a:chOff x="-38542250" y="3220175"/>
            <a:chExt cx="341525" cy="318525"/>
          </a:xfrm>
        </p:grpSpPr>
        <p:sp>
          <p:nvSpPr>
            <p:cNvPr id="5661" name="Google Shape;5661;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0"/>
          <p:cNvGrpSpPr/>
          <p:nvPr/>
        </p:nvGrpSpPr>
        <p:grpSpPr>
          <a:xfrm>
            <a:off x="2618549" y="3122462"/>
            <a:ext cx="369974" cy="369068"/>
            <a:chOff x="-38537400" y="3588000"/>
            <a:chExt cx="316650" cy="315875"/>
          </a:xfrm>
        </p:grpSpPr>
        <p:sp>
          <p:nvSpPr>
            <p:cNvPr id="5665" name="Google Shape;5665;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0"/>
          <p:cNvGrpSpPr/>
          <p:nvPr/>
        </p:nvGrpSpPr>
        <p:grpSpPr>
          <a:xfrm>
            <a:off x="2617629" y="3579991"/>
            <a:ext cx="371814" cy="369974"/>
            <a:chOff x="-38538975" y="3954250"/>
            <a:chExt cx="318225" cy="316650"/>
          </a:xfrm>
        </p:grpSpPr>
        <p:sp>
          <p:nvSpPr>
            <p:cNvPr id="5670" name="Google Shape;5670;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0"/>
          <p:cNvGrpSpPr/>
          <p:nvPr/>
        </p:nvGrpSpPr>
        <p:grpSpPr>
          <a:xfrm>
            <a:off x="3934941" y="3574918"/>
            <a:ext cx="375465" cy="371814"/>
            <a:chOff x="-37385100" y="3949908"/>
            <a:chExt cx="321350" cy="318225"/>
          </a:xfrm>
        </p:grpSpPr>
        <p:sp>
          <p:nvSpPr>
            <p:cNvPr id="5673" name="Google Shape;5673;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80"/>
          <p:cNvGrpSpPr/>
          <p:nvPr/>
        </p:nvGrpSpPr>
        <p:grpSpPr>
          <a:xfrm>
            <a:off x="2110600" y="1310478"/>
            <a:ext cx="370909" cy="370675"/>
            <a:chOff x="-41895050" y="3217225"/>
            <a:chExt cx="317450" cy="317250"/>
          </a:xfrm>
        </p:grpSpPr>
        <p:sp>
          <p:nvSpPr>
            <p:cNvPr id="5676" name="Google Shape;5676;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80"/>
          <p:cNvGrpSpPr/>
          <p:nvPr/>
        </p:nvGrpSpPr>
        <p:grpSpPr>
          <a:xfrm>
            <a:off x="2110148" y="1747412"/>
            <a:ext cx="371814" cy="369974"/>
            <a:chOff x="-41893475" y="3584850"/>
            <a:chExt cx="318225" cy="316650"/>
          </a:xfrm>
        </p:grpSpPr>
        <p:sp>
          <p:nvSpPr>
            <p:cNvPr id="5682" name="Google Shape;5682;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8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8" name="Google Shape;5688;p80"/>
          <p:cNvGrpSpPr/>
          <p:nvPr/>
        </p:nvGrpSpPr>
        <p:grpSpPr>
          <a:xfrm>
            <a:off x="880176" y="3142704"/>
            <a:ext cx="337522" cy="370909"/>
            <a:chOff x="-39998250" y="3605325"/>
            <a:chExt cx="288875" cy="317450"/>
          </a:xfrm>
        </p:grpSpPr>
        <p:sp>
          <p:nvSpPr>
            <p:cNvPr id="5689" name="Google Shape;5689;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0"/>
          <p:cNvGrpSpPr/>
          <p:nvPr/>
        </p:nvGrpSpPr>
        <p:grpSpPr>
          <a:xfrm>
            <a:off x="863950" y="3601168"/>
            <a:ext cx="369974" cy="369945"/>
            <a:chOff x="-40011050" y="3972375"/>
            <a:chExt cx="316650" cy="316625"/>
          </a:xfrm>
        </p:grpSpPr>
        <p:sp>
          <p:nvSpPr>
            <p:cNvPr id="5692" name="Google Shape;5692;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80"/>
          <p:cNvGrpSpPr/>
          <p:nvPr/>
        </p:nvGrpSpPr>
        <p:grpSpPr>
          <a:xfrm>
            <a:off x="3095881" y="2665867"/>
            <a:ext cx="266921" cy="369039"/>
            <a:chOff x="-38129425" y="3222550"/>
            <a:chExt cx="228450" cy="315850"/>
          </a:xfrm>
        </p:grpSpPr>
        <p:sp>
          <p:nvSpPr>
            <p:cNvPr id="5695" name="Google Shape;5695;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80"/>
          <p:cNvGrpSpPr/>
          <p:nvPr/>
        </p:nvGrpSpPr>
        <p:grpSpPr>
          <a:xfrm>
            <a:off x="3050850" y="3122462"/>
            <a:ext cx="371785" cy="369974"/>
            <a:chOff x="-38172725" y="3588000"/>
            <a:chExt cx="318200" cy="316650"/>
          </a:xfrm>
        </p:grpSpPr>
        <p:sp>
          <p:nvSpPr>
            <p:cNvPr id="5698" name="Google Shape;5698;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80"/>
          <p:cNvGrpSpPr/>
          <p:nvPr/>
        </p:nvGrpSpPr>
        <p:grpSpPr>
          <a:xfrm>
            <a:off x="3126752" y="3580897"/>
            <a:ext cx="219981" cy="369974"/>
            <a:chOff x="-38109725" y="3955025"/>
            <a:chExt cx="188275" cy="316650"/>
          </a:xfrm>
        </p:grpSpPr>
        <p:sp>
          <p:nvSpPr>
            <p:cNvPr id="5707" name="Google Shape;5707;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9" name="Google Shape;5709;p8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0" name="Google Shape;5710;p80"/>
          <p:cNvGrpSpPr/>
          <p:nvPr/>
        </p:nvGrpSpPr>
        <p:grpSpPr>
          <a:xfrm>
            <a:off x="2542151" y="1312318"/>
            <a:ext cx="373654" cy="369068"/>
            <a:chOff x="-41530375" y="3218800"/>
            <a:chExt cx="319800" cy="315875"/>
          </a:xfrm>
        </p:grpSpPr>
        <p:sp>
          <p:nvSpPr>
            <p:cNvPr id="5711" name="Google Shape;5711;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0"/>
          <p:cNvGrpSpPr/>
          <p:nvPr/>
        </p:nvGrpSpPr>
        <p:grpSpPr>
          <a:xfrm>
            <a:off x="2544444" y="1827476"/>
            <a:ext cx="369068" cy="289004"/>
            <a:chOff x="-41526450" y="3653375"/>
            <a:chExt cx="315875" cy="247350"/>
          </a:xfrm>
        </p:grpSpPr>
        <p:sp>
          <p:nvSpPr>
            <p:cNvPr id="5714" name="Google Shape;5714;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0"/>
          <p:cNvGrpSpPr/>
          <p:nvPr/>
        </p:nvGrpSpPr>
        <p:grpSpPr>
          <a:xfrm>
            <a:off x="2545831" y="2190140"/>
            <a:ext cx="366293" cy="369974"/>
            <a:chOff x="-41526450" y="3951100"/>
            <a:chExt cx="313500" cy="316650"/>
          </a:xfrm>
        </p:grpSpPr>
        <p:sp>
          <p:nvSpPr>
            <p:cNvPr id="5717" name="Google Shape;5717;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80"/>
          <p:cNvGrpSpPr/>
          <p:nvPr/>
        </p:nvGrpSpPr>
        <p:grpSpPr>
          <a:xfrm>
            <a:off x="1311086" y="2684269"/>
            <a:ext cx="339595" cy="371814"/>
            <a:chOff x="-39625900" y="3238300"/>
            <a:chExt cx="290650" cy="318225"/>
          </a:xfrm>
        </p:grpSpPr>
        <p:sp>
          <p:nvSpPr>
            <p:cNvPr id="5721" name="Google Shape;5721;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3" name="Google Shape;5723;p8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4" name="Google Shape;5724;p80"/>
          <p:cNvGrpSpPr/>
          <p:nvPr/>
        </p:nvGrpSpPr>
        <p:grpSpPr>
          <a:xfrm>
            <a:off x="1305137" y="3600730"/>
            <a:ext cx="366293" cy="370441"/>
            <a:chOff x="-39647175" y="3972000"/>
            <a:chExt cx="313500" cy="317050"/>
          </a:xfrm>
        </p:grpSpPr>
        <p:sp>
          <p:nvSpPr>
            <p:cNvPr id="5725" name="Google Shape;5725;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80"/>
          <p:cNvGrpSpPr/>
          <p:nvPr/>
        </p:nvGrpSpPr>
        <p:grpSpPr>
          <a:xfrm>
            <a:off x="3474265" y="2664728"/>
            <a:ext cx="375495" cy="370879"/>
            <a:chOff x="-37808850" y="3221575"/>
            <a:chExt cx="321375" cy="317425"/>
          </a:xfrm>
        </p:grpSpPr>
        <p:sp>
          <p:nvSpPr>
            <p:cNvPr id="5729" name="Google Shape;5729;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0"/>
          <p:cNvGrpSpPr/>
          <p:nvPr/>
        </p:nvGrpSpPr>
        <p:grpSpPr>
          <a:xfrm>
            <a:off x="3483038" y="3186759"/>
            <a:ext cx="372749" cy="241158"/>
            <a:chOff x="-37806500" y="3643030"/>
            <a:chExt cx="319025" cy="206400"/>
          </a:xfrm>
        </p:grpSpPr>
        <p:sp>
          <p:nvSpPr>
            <p:cNvPr id="5732" name="Google Shape;5732;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0"/>
          <p:cNvGrpSpPr/>
          <p:nvPr/>
        </p:nvGrpSpPr>
        <p:grpSpPr>
          <a:xfrm>
            <a:off x="3485346" y="3579056"/>
            <a:ext cx="368134" cy="371814"/>
            <a:chOff x="-37804925" y="3953450"/>
            <a:chExt cx="315075" cy="318225"/>
          </a:xfrm>
        </p:grpSpPr>
        <p:sp>
          <p:nvSpPr>
            <p:cNvPr id="5735" name="Google Shape;5735;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8" name="Google Shape;5738;p8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9" name="Google Shape;5739;p80"/>
          <p:cNvGrpSpPr/>
          <p:nvPr/>
        </p:nvGrpSpPr>
        <p:grpSpPr>
          <a:xfrm>
            <a:off x="4840364" y="1328538"/>
            <a:ext cx="355663" cy="308725"/>
            <a:chOff x="-28462125" y="3199700"/>
            <a:chExt cx="298550" cy="259150"/>
          </a:xfrm>
        </p:grpSpPr>
        <p:sp>
          <p:nvSpPr>
            <p:cNvPr id="5740" name="Google Shape;5740;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80"/>
          <p:cNvGrpSpPr/>
          <p:nvPr/>
        </p:nvGrpSpPr>
        <p:grpSpPr>
          <a:xfrm>
            <a:off x="4841317" y="1763228"/>
            <a:ext cx="353757" cy="352833"/>
            <a:chOff x="-28461325" y="3545475"/>
            <a:chExt cx="296950" cy="296175"/>
          </a:xfrm>
        </p:grpSpPr>
        <p:sp>
          <p:nvSpPr>
            <p:cNvPr id="5744" name="Google Shape;5744;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0"/>
          <p:cNvGrpSpPr/>
          <p:nvPr/>
        </p:nvGrpSpPr>
        <p:grpSpPr>
          <a:xfrm>
            <a:off x="4837550" y="2213272"/>
            <a:ext cx="361292" cy="352803"/>
            <a:chOff x="-28463700" y="3914875"/>
            <a:chExt cx="303275" cy="296150"/>
          </a:xfrm>
        </p:grpSpPr>
        <p:sp>
          <p:nvSpPr>
            <p:cNvPr id="5751" name="Google Shape;5751;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80"/>
          <p:cNvGrpSpPr/>
          <p:nvPr/>
        </p:nvGrpSpPr>
        <p:grpSpPr>
          <a:xfrm>
            <a:off x="7072335" y="1369355"/>
            <a:ext cx="351880" cy="227092"/>
            <a:chOff x="-26573400" y="3224125"/>
            <a:chExt cx="295375" cy="190625"/>
          </a:xfrm>
        </p:grpSpPr>
        <p:sp>
          <p:nvSpPr>
            <p:cNvPr id="5754" name="Google Shape;5754;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80"/>
          <p:cNvGrpSpPr/>
          <p:nvPr/>
        </p:nvGrpSpPr>
        <p:grpSpPr>
          <a:xfrm>
            <a:off x="7072335" y="1763690"/>
            <a:ext cx="351880" cy="351910"/>
            <a:chOff x="-26573400" y="3546250"/>
            <a:chExt cx="295375" cy="295400"/>
          </a:xfrm>
        </p:grpSpPr>
        <p:sp>
          <p:nvSpPr>
            <p:cNvPr id="5757" name="Google Shape;5757;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0"/>
          <p:cNvGrpSpPr/>
          <p:nvPr/>
        </p:nvGrpSpPr>
        <p:grpSpPr>
          <a:xfrm>
            <a:off x="7060615" y="2213599"/>
            <a:ext cx="375319" cy="352148"/>
            <a:chOff x="-26583625" y="3917025"/>
            <a:chExt cx="315050" cy="295600"/>
          </a:xfrm>
        </p:grpSpPr>
        <p:sp>
          <p:nvSpPr>
            <p:cNvPr id="5763" name="Google Shape;5763;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7" name="Google Shape;5767;p8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8" name="Google Shape;5768;p80"/>
          <p:cNvGrpSpPr/>
          <p:nvPr/>
        </p:nvGrpSpPr>
        <p:grpSpPr>
          <a:xfrm>
            <a:off x="5759130" y="3172629"/>
            <a:ext cx="289039" cy="352833"/>
            <a:chOff x="-24694925" y="3518700"/>
            <a:chExt cx="242625" cy="296175"/>
          </a:xfrm>
        </p:grpSpPr>
        <p:sp>
          <p:nvSpPr>
            <p:cNvPr id="5769" name="Google Shape;5769;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80"/>
          <p:cNvGrpSpPr/>
          <p:nvPr/>
        </p:nvGrpSpPr>
        <p:grpSpPr>
          <a:xfrm>
            <a:off x="5758668" y="3622657"/>
            <a:ext cx="289962" cy="352833"/>
            <a:chOff x="-24709100" y="3888875"/>
            <a:chExt cx="243400" cy="296175"/>
          </a:xfrm>
        </p:grpSpPr>
        <p:sp>
          <p:nvSpPr>
            <p:cNvPr id="5774" name="Google Shape;5774;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80"/>
          <p:cNvGrpSpPr/>
          <p:nvPr/>
        </p:nvGrpSpPr>
        <p:grpSpPr>
          <a:xfrm>
            <a:off x="7958668" y="2695320"/>
            <a:ext cx="356556" cy="349557"/>
            <a:chOff x="-22863675" y="3131775"/>
            <a:chExt cx="299300" cy="293425"/>
          </a:xfrm>
        </p:grpSpPr>
        <p:sp>
          <p:nvSpPr>
            <p:cNvPr id="5778" name="Google Shape;5778;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80"/>
          <p:cNvGrpSpPr/>
          <p:nvPr/>
        </p:nvGrpSpPr>
        <p:grpSpPr>
          <a:xfrm>
            <a:off x="5301532" y="1306499"/>
            <a:ext cx="310602" cy="352803"/>
            <a:chOff x="-28069875" y="3175300"/>
            <a:chExt cx="260725" cy="296150"/>
          </a:xfrm>
        </p:grpSpPr>
        <p:sp>
          <p:nvSpPr>
            <p:cNvPr id="5782" name="Google Shape;5782;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1" name="Google Shape;5791;p8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2" name="Google Shape;5792;p80"/>
          <p:cNvGrpSpPr/>
          <p:nvPr/>
        </p:nvGrpSpPr>
        <p:grpSpPr>
          <a:xfrm>
            <a:off x="5342810" y="2213733"/>
            <a:ext cx="228045" cy="351880"/>
            <a:chOff x="-28032075" y="3916450"/>
            <a:chExt cx="191425" cy="295375"/>
          </a:xfrm>
        </p:grpSpPr>
        <p:sp>
          <p:nvSpPr>
            <p:cNvPr id="5793" name="Google Shape;5793;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80"/>
          <p:cNvGrpSpPr/>
          <p:nvPr/>
        </p:nvGrpSpPr>
        <p:grpSpPr>
          <a:xfrm>
            <a:off x="7508157" y="1306484"/>
            <a:ext cx="352833" cy="352833"/>
            <a:chOff x="-26201650" y="3176075"/>
            <a:chExt cx="296175" cy="296175"/>
          </a:xfrm>
        </p:grpSpPr>
        <p:sp>
          <p:nvSpPr>
            <p:cNvPr id="5797" name="Google Shape;5797;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0"/>
          <p:cNvGrpSpPr/>
          <p:nvPr/>
        </p:nvGrpSpPr>
        <p:grpSpPr>
          <a:xfrm>
            <a:off x="7507680" y="1763705"/>
            <a:ext cx="353786" cy="351880"/>
            <a:chOff x="-26204800" y="3547050"/>
            <a:chExt cx="296975" cy="295375"/>
          </a:xfrm>
        </p:grpSpPr>
        <p:sp>
          <p:nvSpPr>
            <p:cNvPr id="5800" name="Google Shape;5800;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2" name="Google Shape;5802;p8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3" name="Google Shape;5803;p80"/>
          <p:cNvGrpSpPr/>
          <p:nvPr/>
        </p:nvGrpSpPr>
        <p:grpSpPr>
          <a:xfrm>
            <a:off x="6178935" y="2693683"/>
            <a:ext cx="345328" cy="352833"/>
            <a:chOff x="-24353875" y="3147725"/>
            <a:chExt cx="289875" cy="296175"/>
          </a:xfrm>
        </p:grpSpPr>
        <p:sp>
          <p:nvSpPr>
            <p:cNvPr id="5804" name="Google Shape;5804;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0"/>
          <p:cNvGrpSpPr/>
          <p:nvPr/>
        </p:nvGrpSpPr>
        <p:grpSpPr>
          <a:xfrm>
            <a:off x="6186917" y="3173090"/>
            <a:ext cx="329365" cy="351910"/>
            <a:chOff x="-24344425" y="3519475"/>
            <a:chExt cx="276475" cy="295400"/>
          </a:xfrm>
        </p:grpSpPr>
        <p:sp>
          <p:nvSpPr>
            <p:cNvPr id="5807" name="Google Shape;5807;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0"/>
          <p:cNvGrpSpPr/>
          <p:nvPr/>
        </p:nvGrpSpPr>
        <p:grpSpPr>
          <a:xfrm>
            <a:off x="6176597" y="3625010"/>
            <a:ext cx="350004" cy="348128"/>
            <a:chOff x="-24353075" y="3891250"/>
            <a:chExt cx="293800" cy="292225"/>
          </a:xfrm>
        </p:grpSpPr>
        <p:sp>
          <p:nvSpPr>
            <p:cNvPr id="5810" name="Google Shape;5810;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80"/>
          <p:cNvGrpSpPr/>
          <p:nvPr/>
        </p:nvGrpSpPr>
        <p:grpSpPr>
          <a:xfrm>
            <a:off x="7960068" y="3173313"/>
            <a:ext cx="353757" cy="351463"/>
            <a:chOff x="-22845575" y="3504075"/>
            <a:chExt cx="296950" cy="295025"/>
          </a:xfrm>
        </p:grpSpPr>
        <p:sp>
          <p:nvSpPr>
            <p:cNvPr id="5813" name="Google Shape;5813;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80"/>
          <p:cNvGrpSpPr/>
          <p:nvPr/>
        </p:nvGrpSpPr>
        <p:grpSpPr>
          <a:xfrm>
            <a:off x="5753249" y="1306961"/>
            <a:ext cx="299344" cy="351880"/>
            <a:chOff x="-27691025" y="3175300"/>
            <a:chExt cx="251275" cy="295375"/>
          </a:xfrm>
        </p:grpSpPr>
        <p:sp>
          <p:nvSpPr>
            <p:cNvPr id="5816" name="Google Shape;5816;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80"/>
          <p:cNvGrpSpPr/>
          <p:nvPr/>
        </p:nvGrpSpPr>
        <p:grpSpPr>
          <a:xfrm>
            <a:off x="5725566" y="1825637"/>
            <a:ext cx="354710" cy="228015"/>
            <a:chOff x="-27721750" y="3598250"/>
            <a:chExt cx="297750" cy="191400"/>
          </a:xfrm>
        </p:grpSpPr>
        <p:sp>
          <p:nvSpPr>
            <p:cNvPr id="5821" name="Google Shape;5821;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80"/>
          <p:cNvGrpSpPr/>
          <p:nvPr/>
        </p:nvGrpSpPr>
        <p:grpSpPr>
          <a:xfrm>
            <a:off x="5726966" y="2219183"/>
            <a:ext cx="351910" cy="340980"/>
            <a:chOff x="-27719400" y="3925600"/>
            <a:chExt cx="295400" cy="286225"/>
          </a:xfrm>
        </p:grpSpPr>
        <p:sp>
          <p:nvSpPr>
            <p:cNvPr id="5824" name="Google Shape;5824;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80"/>
          <p:cNvGrpSpPr/>
          <p:nvPr/>
        </p:nvGrpSpPr>
        <p:grpSpPr>
          <a:xfrm>
            <a:off x="7948238" y="1306023"/>
            <a:ext cx="353757" cy="353757"/>
            <a:chOff x="-25834600" y="3176875"/>
            <a:chExt cx="296950" cy="296950"/>
          </a:xfrm>
        </p:grpSpPr>
        <p:sp>
          <p:nvSpPr>
            <p:cNvPr id="5827" name="Google Shape;5827;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80"/>
          <p:cNvGrpSpPr/>
          <p:nvPr/>
        </p:nvGrpSpPr>
        <p:grpSpPr>
          <a:xfrm>
            <a:off x="7948238" y="1774024"/>
            <a:ext cx="353757" cy="331241"/>
            <a:chOff x="-25834600" y="3564375"/>
            <a:chExt cx="296950" cy="278050"/>
          </a:xfrm>
        </p:grpSpPr>
        <p:sp>
          <p:nvSpPr>
            <p:cNvPr id="5833" name="Google Shape;5833;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0"/>
          <p:cNvGrpSpPr/>
          <p:nvPr/>
        </p:nvGrpSpPr>
        <p:grpSpPr>
          <a:xfrm>
            <a:off x="7946362" y="2213376"/>
            <a:ext cx="357509" cy="352595"/>
            <a:chOff x="-25834600" y="3915850"/>
            <a:chExt cx="300100" cy="295975"/>
          </a:xfrm>
        </p:grpSpPr>
        <p:sp>
          <p:nvSpPr>
            <p:cNvPr id="5842" name="Google Shape;5842;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80"/>
          <p:cNvGrpSpPr/>
          <p:nvPr/>
        </p:nvGrpSpPr>
        <p:grpSpPr>
          <a:xfrm>
            <a:off x="6681790" y="2694606"/>
            <a:ext cx="228968" cy="350987"/>
            <a:chOff x="-23930925" y="3149300"/>
            <a:chExt cx="192200" cy="294625"/>
          </a:xfrm>
        </p:grpSpPr>
        <p:sp>
          <p:nvSpPr>
            <p:cNvPr id="5846" name="Google Shape;5846;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0"/>
          <p:cNvGrpSpPr/>
          <p:nvPr/>
        </p:nvGrpSpPr>
        <p:grpSpPr>
          <a:xfrm>
            <a:off x="6638620" y="3173090"/>
            <a:ext cx="315307" cy="351910"/>
            <a:chOff x="-23962425" y="3519475"/>
            <a:chExt cx="264675" cy="295400"/>
          </a:xfrm>
        </p:grpSpPr>
        <p:sp>
          <p:nvSpPr>
            <p:cNvPr id="5851" name="Google Shape;5851;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3" name="Google Shape;5853;p8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4" name="Google Shape;5854;p80"/>
          <p:cNvGrpSpPr/>
          <p:nvPr/>
        </p:nvGrpSpPr>
        <p:grpSpPr>
          <a:xfrm>
            <a:off x="8017295" y="3623134"/>
            <a:ext cx="239302" cy="351880"/>
            <a:chOff x="-22788075" y="3904625"/>
            <a:chExt cx="200875" cy="295375"/>
          </a:xfrm>
        </p:grpSpPr>
        <p:sp>
          <p:nvSpPr>
            <p:cNvPr id="5855" name="Google Shape;5855;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80"/>
          <p:cNvGrpSpPr/>
          <p:nvPr/>
        </p:nvGrpSpPr>
        <p:grpSpPr>
          <a:xfrm>
            <a:off x="6172593" y="1306499"/>
            <a:ext cx="354710" cy="352803"/>
            <a:chOff x="-27351575" y="3175300"/>
            <a:chExt cx="297750" cy="296150"/>
          </a:xfrm>
        </p:grpSpPr>
        <p:sp>
          <p:nvSpPr>
            <p:cNvPr id="5860" name="Google Shape;5860;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0"/>
          <p:cNvGrpSpPr/>
          <p:nvPr/>
        </p:nvGrpSpPr>
        <p:grpSpPr>
          <a:xfrm>
            <a:off x="6218402" y="1758809"/>
            <a:ext cx="269293" cy="353072"/>
            <a:chOff x="-27313750" y="3545275"/>
            <a:chExt cx="226050" cy="296375"/>
          </a:xfrm>
        </p:grpSpPr>
        <p:sp>
          <p:nvSpPr>
            <p:cNvPr id="5865" name="Google Shape;5865;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80"/>
          <p:cNvGrpSpPr/>
          <p:nvPr/>
        </p:nvGrpSpPr>
        <p:grpSpPr>
          <a:xfrm>
            <a:off x="6172593" y="2211380"/>
            <a:ext cx="354710" cy="356586"/>
            <a:chOff x="-27351575" y="3915650"/>
            <a:chExt cx="297750" cy="299325"/>
          </a:xfrm>
        </p:grpSpPr>
        <p:sp>
          <p:nvSpPr>
            <p:cNvPr id="5869" name="Google Shape;5869;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80"/>
          <p:cNvGrpSpPr/>
          <p:nvPr/>
        </p:nvGrpSpPr>
        <p:grpSpPr>
          <a:xfrm>
            <a:off x="4860084" y="2693579"/>
            <a:ext cx="319060" cy="353042"/>
            <a:chOff x="-25445525" y="3175900"/>
            <a:chExt cx="267825" cy="296350"/>
          </a:xfrm>
        </p:grpSpPr>
        <p:sp>
          <p:nvSpPr>
            <p:cNvPr id="5872" name="Google Shape;5872;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4841797" y="3183902"/>
            <a:ext cx="355633" cy="330288"/>
            <a:chOff x="-25465200" y="3565175"/>
            <a:chExt cx="298525" cy="277250"/>
          </a:xfrm>
        </p:grpSpPr>
        <p:sp>
          <p:nvSpPr>
            <p:cNvPr id="5876" name="Google Shape;5876;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0"/>
          <p:cNvGrpSpPr/>
          <p:nvPr/>
        </p:nvGrpSpPr>
        <p:grpSpPr>
          <a:xfrm>
            <a:off x="4841336" y="3623432"/>
            <a:ext cx="356556" cy="351285"/>
            <a:chOff x="-25465200" y="3916150"/>
            <a:chExt cx="299300" cy="294875"/>
          </a:xfrm>
        </p:grpSpPr>
        <p:sp>
          <p:nvSpPr>
            <p:cNvPr id="5879" name="Google Shape;5879;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80"/>
          <p:cNvGrpSpPr/>
          <p:nvPr/>
        </p:nvGrpSpPr>
        <p:grpSpPr>
          <a:xfrm>
            <a:off x="7068775" y="2693698"/>
            <a:ext cx="351880" cy="352803"/>
            <a:chOff x="-23615075" y="3148525"/>
            <a:chExt cx="295375" cy="296150"/>
          </a:xfrm>
        </p:grpSpPr>
        <p:sp>
          <p:nvSpPr>
            <p:cNvPr id="5882" name="Google Shape;5882;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6" name="Google Shape;5886;p8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7" name="Google Shape;5887;p80"/>
          <p:cNvGrpSpPr/>
          <p:nvPr/>
        </p:nvGrpSpPr>
        <p:grpSpPr>
          <a:xfrm>
            <a:off x="7068299" y="3632977"/>
            <a:ext cx="352833" cy="332194"/>
            <a:chOff x="-23615075" y="3906200"/>
            <a:chExt cx="296175" cy="278850"/>
          </a:xfrm>
        </p:grpSpPr>
        <p:sp>
          <p:nvSpPr>
            <p:cNvPr id="5888" name="Google Shape;5888;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1" name="Google Shape;5891;p8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2" name="Google Shape;5892;p80"/>
          <p:cNvGrpSpPr/>
          <p:nvPr/>
        </p:nvGrpSpPr>
        <p:grpSpPr>
          <a:xfrm>
            <a:off x="6617268" y="1306618"/>
            <a:ext cx="353757" cy="352565"/>
            <a:chOff x="-26980600" y="3175500"/>
            <a:chExt cx="296950" cy="295950"/>
          </a:xfrm>
        </p:grpSpPr>
        <p:sp>
          <p:nvSpPr>
            <p:cNvPr id="5893" name="Google Shape;5893;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6" name="Google Shape;5896;p8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7" name="Google Shape;5897;p80"/>
          <p:cNvGrpSpPr/>
          <p:nvPr/>
        </p:nvGrpSpPr>
        <p:grpSpPr>
          <a:xfrm>
            <a:off x="6617744" y="2245154"/>
            <a:ext cx="352803" cy="289039"/>
            <a:chOff x="-26981375" y="3951875"/>
            <a:chExt cx="296150" cy="242625"/>
          </a:xfrm>
        </p:grpSpPr>
        <p:sp>
          <p:nvSpPr>
            <p:cNvPr id="5898" name="Google Shape;5898;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80"/>
          <p:cNvGrpSpPr/>
          <p:nvPr/>
        </p:nvGrpSpPr>
        <p:grpSpPr>
          <a:xfrm>
            <a:off x="5282787" y="2692745"/>
            <a:ext cx="351910" cy="354710"/>
            <a:chOff x="-25094250" y="3176075"/>
            <a:chExt cx="295400" cy="297750"/>
          </a:xfrm>
        </p:grpSpPr>
        <p:sp>
          <p:nvSpPr>
            <p:cNvPr id="5902" name="Google Shape;5902;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0"/>
          <p:cNvGrpSpPr/>
          <p:nvPr/>
        </p:nvGrpSpPr>
        <p:grpSpPr>
          <a:xfrm>
            <a:off x="5282787" y="3173106"/>
            <a:ext cx="351910" cy="351880"/>
            <a:chOff x="-25094250" y="3547050"/>
            <a:chExt cx="295400" cy="295375"/>
          </a:xfrm>
        </p:grpSpPr>
        <p:sp>
          <p:nvSpPr>
            <p:cNvPr id="5906" name="Google Shape;5906;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8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80"/>
          <p:cNvGrpSpPr/>
          <p:nvPr/>
        </p:nvGrpSpPr>
        <p:grpSpPr>
          <a:xfrm>
            <a:off x="7514864" y="2693698"/>
            <a:ext cx="352803" cy="352803"/>
            <a:chOff x="-23245675" y="3148525"/>
            <a:chExt cx="296150" cy="296150"/>
          </a:xfrm>
        </p:grpSpPr>
        <p:sp>
          <p:nvSpPr>
            <p:cNvPr id="5913" name="Google Shape;5913;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6" name="Google Shape;5916;p8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7" name="Google Shape;5917;p80"/>
          <p:cNvGrpSpPr/>
          <p:nvPr/>
        </p:nvGrpSpPr>
        <p:grpSpPr>
          <a:xfrm>
            <a:off x="7515325" y="3622672"/>
            <a:ext cx="351880" cy="352803"/>
            <a:chOff x="-23244900" y="3888100"/>
            <a:chExt cx="295375" cy="296150"/>
          </a:xfrm>
        </p:grpSpPr>
        <p:sp>
          <p:nvSpPr>
            <p:cNvPr id="5918" name="Google Shape;5918;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9" name="Google Shape;5929;p8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931" name="Google Shape;5931;p8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35"/>
        <p:cNvGrpSpPr/>
        <p:nvPr/>
      </p:nvGrpSpPr>
      <p:grpSpPr>
        <a:xfrm>
          <a:off x="0" y="0"/>
          <a:ext cx="0" cy="0"/>
          <a:chOff x="0" y="0"/>
          <a:chExt cx="0" cy="0"/>
        </a:xfrm>
      </p:grpSpPr>
      <p:sp>
        <p:nvSpPr>
          <p:cNvPr id="5936" name="Google Shape;5936;p8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7" name="Google Shape;5937;p81"/>
          <p:cNvGrpSpPr/>
          <p:nvPr/>
        </p:nvGrpSpPr>
        <p:grpSpPr>
          <a:xfrm>
            <a:off x="832654" y="1819647"/>
            <a:ext cx="367261" cy="367261"/>
            <a:chOff x="-65145700" y="3727425"/>
            <a:chExt cx="317425" cy="317425"/>
          </a:xfrm>
        </p:grpSpPr>
        <p:sp>
          <p:nvSpPr>
            <p:cNvPr id="5938" name="Google Shape;5938;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1"/>
          <p:cNvGrpSpPr/>
          <p:nvPr/>
        </p:nvGrpSpPr>
        <p:grpSpPr>
          <a:xfrm>
            <a:off x="835851" y="2248561"/>
            <a:ext cx="360868" cy="367261"/>
            <a:chOff x="-65144125" y="4094450"/>
            <a:chExt cx="311900" cy="317425"/>
          </a:xfrm>
        </p:grpSpPr>
        <p:sp>
          <p:nvSpPr>
            <p:cNvPr id="5941" name="Google Shape;5941;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4" name="Google Shape;5944;p8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5" name="Google Shape;5945;p81"/>
          <p:cNvGrpSpPr/>
          <p:nvPr/>
        </p:nvGrpSpPr>
        <p:grpSpPr>
          <a:xfrm>
            <a:off x="3039420" y="1819256"/>
            <a:ext cx="370645" cy="368042"/>
            <a:chOff x="-63250675" y="3744075"/>
            <a:chExt cx="320350" cy="318100"/>
          </a:xfrm>
        </p:grpSpPr>
        <p:sp>
          <p:nvSpPr>
            <p:cNvPr id="5946" name="Google Shape;5946;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81"/>
          <p:cNvGrpSpPr/>
          <p:nvPr/>
        </p:nvGrpSpPr>
        <p:grpSpPr>
          <a:xfrm>
            <a:off x="3041112" y="2248561"/>
            <a:ext cx="367261" cy="367261"/>
            <a:chOff x="-63250675" y="4110200"/>
            <a:chExt cx="317425" cy="317425"/>
          </a:xfrm>
        </p:grpSpPr>
        <p:sp>
          <p:nvSpPr>
            <p:cNvPr id="5950" name="Google Shape;5950;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1"/>
          <p:cNvGrpSpPr/>
          <p:nvPr/>
        </p:nvGrpSpPr>
        <p:grpSpPr>
          <a:xfrm>
            <a:off x="1720159" y="2745656"/>
            <a:ext cx="359075" cy="358844"/>
            <a:chOff x="-61351725" y="3372400"/>
            <a:chExt cx="310350" cy="310150"/>
          </a:xfrm>
        </p:grpSpPr>
        <p:sp>
          <p:nvSpPr>
            <p:cNvPr id="5960" name="Google Shape;5960;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81"/>
          <p:cNvGrpSpPr/>
          <p:nvPr/>
        </p:nvGrpSpPr>
        <p:grpSpPr>
          <a:xfrm>
            <a:off x="1716514" y="3208713"/>
            <a:ext cx="366364" cy="333534"/>
            <a:chOff x="-61354875" y="3751050"/>
            <a:chExt cx="316650" cy="288275"/>
          </a:xfrm>
        </p:grpSpPr>
        <p:sp>
          <p:nvSpPr>
            <p:cNvPr id="5964" name="Google Shape;5964;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81"/>
          <p:cNvGrpSpPr/>
          <p:nvPr/>
        </p:nvGrpSpPr>
        <p:grpSpPr>
          <a:xfrm>
            <a:off x="1716514" y="3650352"/>
            <a:ext cx="366364" cy="367290"/>
            <a:chOff x="-61354875" y="4101525"/>
            <a:chExt cx="316650" cy="317450"/>
          </a:xfrm>
        </p:grpSpPr>
        <p:sp>
          <p:nvSpPr>
            <p:cNvPr id="5968" name="Google Shape;5968;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1"/>
          <p:cNvGrpSpPr/>
          <p:nvPr/>
        </p:nvGrpSpPr>
        <p:grpSpPr>
          <a:xfrm>
            <a:off x="3932949" y="2742228"/>
            <a:ext cx="368157" cy="365699"/>
            <a:chOff x="-59470075" y="3308975"/>
            <a:chExt cx="318200" cy="316075"/>
          </a:xfrm>
        </p:grpSpPr>
        <p:sp>
          <p:nvSpPr>
            <p:cNvPr id="5971" name="Google Shape;5971;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1"/>
          <p:cNvGrpSpPr/>
          <p:nvPr/>
        </p:nvGrpSpPr>
        <p:grpSpPr>
          <a:xfrm>
            <a:off x="1278379" y="1377933"/>
            <a:ext cx="367261" cy="364686"/>
            <a:chOff x="-64781025" y="3361050"/>
            <a:chExt cx="317425" cy="315200"/>
          </a:xfrm>
        </p:grpSpPr>
        <p:sp>
          <p:nvSpPr>
            <p:cNvPr id="5981" name="Google Shape;5981;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5" name="Google Shape;5985;p8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8" name="Google Shape;5988;p81"/>
          <p:cNvGrpSpPr/>
          <p:nvPr/>
        </p:nvGrpSpPr>
        <p:grpSpPr>
          <a:xfrm>
            <a:off x="3482779" y="1819372"/>
            <a:ext cx="382765" cy="367810"/>
            <a:chOff x="-62890750" y="3747425"/>
            <a:chExt cx="330825" cy="317900"/>
          </a:xfrm>
        </p:grpSpPr>
        <p:sp>
          <p:nvSpPr>
            <p:cNvPr id="5989" name="Google Shape;5989;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1"/>
          <p:cNvGrpSpPr/>
          <p:nvPr/>
        </p:nvGrpSpPr>
        <p:grpSpPr>
          <a:xfrm>
            <a:off x="3490531" y="2249009"/>
            <a:ext cx="367261" cy="366364"/>
            <a:chOff x="-62884425" y="4111775"/>
            <a:chExt cx="317425" cy="316650"/>
          </a:xfrm>
        </p:grpSpPr>
        <p:sp>
          <p:nvSpPr>
            <p:cNvPr id="6004" name="Google Shape;6004;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1"/>
          <p:cNvGrpSpPr/>
          <p:nvPr/>
        </p:nvGrpSpPr>
        <p:grpSpPr>
          <a:xfrm>
            <a:off x="2163165" y="2745078"/>
            <a:ext cx="365438" cy="360001"/>
            <a:chOff x="-60991775" y="3376900"/>
            <a:chExt cx="315850" cy="311150"/>
          </a:xfrm>
        </p:grpSpPr>
        <p:sp>
          <p:nvSpPr>
            <p:cNvPr id="6007" name="Google Shape;6007;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81"/>
          <p:cNvGrpSpPr/>
          <p:nvPr/>
        </p:nvGrpSpPr>
        <p:grpSpPr>
          <a:xfrm>
            <a:off x="2162702" y="3195942"/>
            <a:ext cx="366364" cy="359075"/>
            <a:chOff x="-60988625" y="3740800"/>
            <a:chExt cx="316650" cy="310350"/>
          </a:xfrm>
        </p:grpSpPr>
        <p:sp>
          <p:nvSpPr>
            <p:cNvPr id="6011" name="Google Shape;6011;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2162702" y="3651393"/>
            <a:ext cx="366364" cy="365207"/>
            <a:chOff x="-60987850" y="4100950"/>
            <a:chExt cx="316650" cy="315650"/>
          </a:xfrm>
        </p:grpSpPr>
        <p:sp>
          <p:nvSpPr>
            <p:cNvPr id="6015" name="Google Shape;6015;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3932486" y="3196853"/>
            <a:ext cx="369083" cy="357253"/>
            <a:chOff x="-59447250" y="3706150"/>
            <a:chExt cx="319000" cy="308775"/>
          </a:xfrm>
        </p:grpSpPr>
        <p:sp>
          <p:nvSpPr>
            <p:cNvPr id="6021" name="Google Shape;6021;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81"/>
          <p:cNvGrpSpPr/>
          <p:nvPr/>
        </p:nvGrpSpPr>
        <p:grpSpPr>
          <a:xfrm>
            <a:off x="1721214" y="1378164"/>
            <a:ext cx="368186" cy="364224"/>
            <a:chOff x="-64406125" y="3362225"/>
            <a:chExt cx="318225" cy="314800"/>
          </a:xfrm>
        </p:grpSpPr>
        <p:sp>
          <p:nvSpPr>
            <p:cNvPr id="6026" name="Google Shape;6026;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8" name="Google Shape;6028;p8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9" name="Google Shape;6029;p81"/>
          <p:cNvGrpSpPr/>
          <p:nvPr/>
        </p:nvGrpSpPr>
        <p:grpSpPr>
          <a:xfrm>
            <a:off x="1721677" y="2249009"/>
            <a:ext cx="367261" cy="366364"/>
            <a:chOff x="-64410850" y="4094450"/>
            <a:chExt cx="317425" cy="316650"/>
          </a:xfrm>
        </p:grpSpPr>
        <p:sp>
          <p:nvSpPr>
            <p:cNvPr id="6030" name="Google Shape;6030;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3" name="Google Shape;6033;p8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4" name="Google Shape;6034;p81"/>
          <p:cNvGrpSpPr/>
          <p:nvPr/>
        </p:nvGrpSpPr>
        <p:grpSpPr>
          <a:xfrm>
            <a:off x="3943225" y="1819083"/>
            <a:ext cx="365467" cy="368389"/>
            <a:chOff x="-62516625" y="3743175"/>
            <a:chExt cx="315875" cy="318400"/>
          </a:xfrm>
        </p:grpSpPr>
        <p:sp>
          <p:nvSpPr>
            <p:cNvPr id="6035" name="Google Shape;6035;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81"/>
          <p:cNvGrpSpPr/>
          <p:nvPr/>
        </p:nvGrpSpPr>
        <p:grpSpPr>
          <a:xfrm>
            <a:off x="3950065" y="2269054"/>
            <a:ext cx="351786" cy="326274"/>
            <a:chOff x="-62511900" y="4129100"/>
            <a:chExt cx="304050" cy="282000"/>
          </a:xfrm>
        </p:grpSpPr>
        <p:sp>
          <p:nvSpPr>
            <p:cNvPr id="6038" name="Google Shape;6038;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1"/>
          <p:cNvGrpSpPr/>
          <p:nvPr/>
        </p:nvGrpSpPr>
        <p:grpSpPr>
          <a:xfrm>
            <a:off x="2628187" y="2741448"/>
            <a:ext cx="310770" cy="367261"/>
            <a:chOff x="-60597975" y="3367475"/>
            <a:chExt cx="268600" cy="317425"/>
          </a:xfrm>
        </p:grpSpPr>
        <p:sp>
          <p:nvSpPr>
            <p:cNvPr id="6044" name="Google Shape;6044;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9" name="Google Shape;6049;p8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0" name="Google Shape;6050;p81"/>
          <p:cNvGrpSpPr/>
          <p:nvPr/>
        </p:nvGrpSpPr>
        <p:grpSpPr>
          <a:xfrm>
            <a:off x="2600390" y="3702764"/>
            <a:ext cx="366364" cy="262465"/>
            <a:chOff x="-60621600" y="4145650"/>
            <a:chExt cx="316650" cy="226850"/>
          </a:xfrm>
        </p:grpSpPr>
        <p:sp>
          <p:nvSpPr>
            <p:cNvPr id="6051" name="Google Shape;6051;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81"/>
          <p:cNvGrpSpPr/>
          <p:nvPr/>
        </p:nvGrpSpPr>
        <p:grpSpPr>
          <a:xfrm>
            <a:off x="3937042" y="3651263"/>
            <a:ext cx="359972" cy="365467"/>
            <a:chOff x="-59400775" y="4084200"/>
            <a:chExt cx="311125" cy="315875"/>
          </a:xfrm>
        </p:grpSpPr>
        <p:sp>
          <p:nvSpPr>
            <p:cNvPr id="6055" name="Google Shape;6055;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1"/>
          <p:cNvGrpSpPr/>
          <p:nvPr/>
        </p:nvGrpSpPr>
        <p:grpSpPr>
          <a:xfrm>
            <a:off x="2161136" y="1377094"/>
            <a:ext cx="365438" cy="366364"/>
            <a:chOff x="-64044600" y="3360375"/>
            <a:chExt cx="315850" cy="316650"/>
          </a:xfrm>
        </p:grpSpPr>
        <p:sp>
          <p:nvSpPr>
            <p:cNvPr id="6062" name="Google Shape;6062;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81"/>
          <p:cNvGrpSpPr/>
          <p:nvPr/>
        </p:nvGrpSpPr>
        <p:grpSpPr>
          <a:xfrm>
            <a:off x="2187559" y="1819647"/>
            <a:ext cx="312592" cy="367261"/>
            <a:chOff x="-64022550" y="3727425"/>
            <a:chExt cx="270175" cy="317425"/>
          </a:xfrm>
        </p:grpSpPr>
        <p:sp>
          <p:nvSpPr>
            <p:cNvPr id="6066" name="Google Shape;6066;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81"/>
          <p:cNvGrpSpPr/>
          <p:nvPr/>
        </p:nvGrpSpPr>
        <p:grpSpPr>
          <a:xfrm>
            <a:off x="2211697" y="2248547"/>
            <a:ext cx="264317" cy="367290"/>
            <a:chOff x="-64001300" y="4093650"/>
            <a:chExt cx="228450" cy="317450"/>
          </a:xfrm>
        </p:grpSpPr>
        <p:sp>
          <p:nvSpPr>
            <p:cNvPr id="6070" name="Google Shape;6070;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1"/>
          <p:cNvGrpSpPr/>
          <p:nvPr/>
        </p:nvGrpSpPr>
        <p:grpSpPr>
          <a:xfrm>
            <a:off x="830701" y="2741838"/>
            <a:ext cx="359972" cy="366480"/>
            <a:chOff x="-62148800" y="3377700"/>
            <a:chExt cx="311125" cy="316750"/>
          </a:xfrm>
        </p:grpSpPr>
        <p:sp>
          <p:nvSpPr>
            <p:cNvPr id="6075" name="Google Shape;6075;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826608" y="3191835"/>
            <a:ext cx="368157" cy="367290"/>
            <a:chOff x="-62154300" y="3743950"/>
            <a:chExt cx="318200" cy="317450"/>
          </a:xfrm>
        </p:grpSpPr>
        <p:sp>
          <p:nvSpPr>
            <p:cNvPr id="6078" name="Google Shape;6078;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826594" y="3650815"/>
            <a:ext cx="368186" cy="366364"/>
            <a:chOff x="-62151950" y="4111775"/>
            <a:chExt cx="318225" cy="316650"/>
          </a:xfrm>
        </p:grpSpPr>
        <p:sp>
          <p:nvSpPr>
            <p:cNvPr id="6081" name="Google Shape;6081;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1"/>
          <p:cNvGrpSpPr/>
          <p:nvPr/>
        </p:nvGrpSpPr>
        <p:grpSpPr>
          <a:xfrm>
            <a:off x="3045218" y="2741361"/>
            <a:ext cx="368157" cy="367434"/>
            <a:chOff x="-60254550" y="3367325"/>
            <a:chExt cx="318200" cy="317575"/>
          </a:xfrm>
        </p:grpSpPr>
        <p:sp>
          <p:nvSpPr>
            <p:cNvPr id="6086" name="Google Shape;6086;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1"/>
          <p:cNvGrpSpPr/>
          <p:nvPr/>
        </p:nvGrpSpPr>
        <p:grpSpPr>
          <a:xfrm>
            <a:off x="3046115" y="3192355"/>
            <a:ext cx="366364" cy="366248"/>
            <a:chOff x="-60255350" y="3733825"/>
            <a:chExt cx="316650" cy="316550"/>
          </a:xfrm>
        </p:grpSpPr>
        <p:sp>
          <p:nvSpPr>
            <p:cNvPr id="6091" name="Google Shape;6091;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81"/>
          <p:cNvGrpSpPr/>
          <p:nvPr/>
        </p:nvGrpSpPr>
        <p:grpSpPr>
          <a:xfrm>
            <a:off x="3073912" y="3651263"/>
            <a:ext cx="310770" cy="365467"/>
            <a:chOff x="-60232500" y="4101525"/>
            <a:chExt cx="268600" cy="315875"/>
          </a:xfrm>
        </p:grpSpPr>
        <p:sp>
          <p:nvSpPr>
            <p:cNvPr id="6099" name="Google Shape;6099;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8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81"/>
          <p:cNvGrpSpPr/>
          <p:nvPr/>
        </p:nvGrpSpPr>
        <p:grpSpPr>
          <a:xfrm>
            <a:off x="2606912" y="1377094"/>
            <a:ext cx="368186" cy="366364"/>
            <a:chOff x="-63679950" y="3360375"/>
            <a:chExt cx="318225" cy="316650"/>
          </a:xfrm>
        </p:grpSpPr>
        <p:sp>
          <p:nvSpPr>
            <p:cNvPr id="6103" name="Google Shape;6103;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7" name="Google Shape;6107;p8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8" name="Google Shape;6108;p81"/>
          <p:cNvGrpSpPr/>
          <p:nvPr/>
        </p:nvGrpSpPr>
        <p:grpSpPr>
          <a:xfrm>
            <a:off x="2605539" y="2248431"/>
            <a:ext cx="370934" cy="367521"/>
            <a:chOff x="-63679950" y="4093450"/>
            <a:chExt cx="320600" cy="317650"/>
          </a:xfrm>
        </p:grpSpPr>
        <p:sp>
          <p:nvSpPr>
            <p:cNvPr id="6109" name="Google Shape;6109;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1"/>
          <p:cNvGrpSpPr/>
          <p:nvPr/>
        </p:nvGrpSpPr>
        <p:grpSpPr>
          <a:xfrm>
            <a:off x="1265656" y="2741433"/>
            <a:ext cx="366364" cy="367290"/>
            <a:chOff x="-61784125" y="3377700"/>
            <a:chExt cx="316650" cy="317450"/>
          </a:xfrm>
        </p:grpSpPr>
        <p:sp>
          <p:nvSpPr>
            <p:cNvPr id="6113" name="Google Shape;6113;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81"/>
          <p:cNvGrpSpPr/>
          <p:nvPr/>
        </p:nvGrpSpPr>
        <p:grpSpPr>
          <a:xfrm>
            <a:off x="1265656" y="3191835"/>
            <a:ext cx="366364" cy="367290"/>
            <a:chOff x="-61783350" y="3743950"/>
            <a:chExt cx="316650" cy="317450"/>
          </a:xfrm>
        </p:grpSpPr>
        <p:sp>
          <p:nvSpPr>
            <p:cNvPr id="6121" name="Google Shape;6121;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3" name="Google Shape;6123;p8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6" name="Google Shape;6126;p81"/>
          <p:cNvGrpSpPr/>
          <p:nvPr/>
        </p:nvGrpSpPr>
        <p:grpSpPr>
          <a:xfrm>
            <a:off x="3487080" y="3651668"/>
            <a:ext cx="369112" cy="364657"/>
            <a:chOff x="-59869425" y="4102225"/>
            <a:chExt cx="319025" cy="315175"/>
          </a:xfrm>
        </p:grpSpPr>
        <p:sp>
          <p:nvSpPr>
            <p:cNvPr id="6127" name="Google Shape;6127;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1"/>
          <p:cNvGrpSpPr/>
          <p:nvPr/>
        </p:nvGrpSpPr>
        <p:grpSpPr>
          <a:xfrm>
            <a:off x="2605883" y="4120490"/>
            <a:ext cx="366364" cy="365467"/>
            <a:chOff x="-59029025" y="3711650"/>
            <a:chExt cx="316650" cy="315875"/>
          </a:xfrm>
        </p:grpSpPr>
        <p:sp>
          <p:nvSpPr>
            <p:cNvPr id="6132" name="Google Shape;6132;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81"/>
          <p:cNvGrpSpPr/>
          <p:nvPr/>
        </p:nvGrpSpPr>
        <p:grpSpPr>
          <a:xfrm>
            <a:off x="4841373" y="1398014"/>
            <a:ext cx="351940" cy="348188"/>
            <a:chOff x="581525" y="3254850"/>
            <a:chExt cx="297750" cy="294575"/>
          </a:xfrm>
        </p:grpSpPr>
        <p:sp>
          <p:nvSpPr>
            <p:cNvPr id="6140" name="Google Shape;6140;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1"/>
          <p:cNvGrpSpPr/>
          <p:nvPr/>
        </p:nvGrpSpPr>
        <p:grpSpPr>
          <a:xfrm>
            <a:off x="4840442" y="1836950"/>
            <a:ext cx="353802" cy="351497"/>
            <a:chOff x="580725" y="3617925"/>
            <a:chExt cx="299325" cy="297375"/>
          </a:xfrm>
        </p:grpSpPr>
        <p:sp>
          <p:nvSpPr>
            <p:cNvPr id="6144" name="Google Shape;6144;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81"/>
          <p:cNvGrpSpPr/>
          <p:nvPr/>
        </p:nvGrpSpPr>
        <p:grpSpPr>
          <a:xfrm>
            <a:off x="4842304" y="2284140"/>
            <a:ext cx="350079" cy="350079"/>
            <a:chOff x="583100" y="3982600"/>
            <a:chExt cx="296175" cy="296175"/>
          </a:xfrm>
        </p:grpSpPr>
        <p:sp>
          <p:nvSpPr>
            <p:cNvPr id="6150" name="Google Shape;6150;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81"/>
          <p:cNvGrpSpPr/>
          <p:nvPr/>
        </p:nvGrpSpPr>
        <p:grpSpPr>
          <a:xfrm>
            <a:off x="7074918" y="1397764"/>
            <a:ext cx="307231" cy="348690"/>
            <a:chOff x="2423775" y="3226875"/>
            <a:chExt cx="259925" cy="295000"/>
          </a:xfrm>
        </p:grpSpPr>
        <p:sp>
          <p:nvSpPr>
            <p:cNvPr id="6158" name="Google Shape;6158;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1"/>
          <p:cNvGrpSpPr/>
          <p:nvPr/>
        </p:nvGrpSpPr>
        <p:grpSpPr>
          <a:xfrm>
            <a:off x="7052106" y="1839049"/>
            <a:ext cx="352857" cy="347301"/>
            <a:chOff x="2404875" y="3592725"/>
            <a:chExt cx="298525" cy="293825"/>
          </a:xfrm>
        </p:grpSpPr>
        <p:sp>
          <p:nvSpPr>
            <p:cNvPr id="6162" name="Google Shape;6162;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7053036" y="2284614"/>
            <a:ext cx="350995" cy="349133"/>
            <a:chOff x="2404875" y="3955825"/>
            <a:chExt cx="296950" cy="295375"/>
          </a:xfrm>
        </p:grpSpPr>
        <p:sp>
          <p:nvSpPr>
            <p:cNvPr id="6166" name="Google Shape;6166;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1"/>
          <p:cNvGrpSpPr/>
          <p:nvPr/>
        </p:nvGrpSpPr>
        <p:grpSpPr>
          <a:xfrm>
            <a:off x="5747016" y="2748808"/>
            <a:ext cx="349163" cy="350079"/>
            <a:chOff x="4263650" y="3235150"/>
            <a:chExt cx="295400" cy="296175"/>
          </a:xfrm>
        </p:grpSpPr>
        <p:sp>
          <p:nvSpPr>
            <p:cNvPr id="6171" name="Google Shape;6171;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1"/>
          <p:cNvGrpSpPr/>
          <p:nvPr/>
        </p:nvGrpSpPr>
        <p:grpSpPr>
          <a:xfrm>
            <a:off x="5744696" y="3207969"/>
            <a:ext cx="353802" cy="327739"/>
            <a:chOff x="4266025" y="3609275"/>
            <a:chExt cx="299325" cy="277275"/>
          </a:xfrm>
        </p:grpSpPr>
        <p:sp>
          <p:nvSpPr>
            <p:cNvPr id="6177" name="Google Shape;6177;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81"/>
          <p:cNvGrpSpPr/>
          <p:nvPr/>
        </p:nvGrpSpPr>
        <p:grpSpPr>
          <a:xfrm>
            <a:off x="5745154" y="3673356"/>
            <a:ext cx="352886" cy="349133"/>
            <a:chOff x="4263650" y="3963700"/>
            <a:chExt cx="298550" cy="295375"/>
          </a:xfrm>
        </p:grpSpPr>
        <p:sp>
          <p:nvSpPr>
            <p:cNvPr id="6180" name="Google Shape;6180;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1"/>
          <p:cNvGrpSpPr/>
          <p:nvPr/>
        </p:nvGrpSpPr>
        <p:grpSpPr>
          <a:xfrm>
            <a:off x="8023491" y="2748809"/>
            <a:ext cx="226264" cy="350079"/>
            <a:chOff x="6164975" y="3211525"/>
            <a:chExt cx="191425" cy="296175"/>
          </a:xfrm>
        </p:grpSpPr>
        <p:sp>
          <p:nvSpPr>
            <p:cNvPr id="6188" name="Google Shape;6188;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1"/>
          <p:cNvGrpSpPr/>
          <p:nvPr/>
        </p:nvGrpSpPr>
        <p:grpSpPr>
          <a:xfrm>
            <a:off x="5285528" y="1397084"/>
            <a:ext cx="352886" cy="350049"/>
            <a:chOff x="946175" y="3253275"/>
            <a:chExt cx="298550" cy="296150"/>
          </a:xfrm>
        </p:grpSpPr>
        <p:sp>
          <p:nvSpPr>
            <p:cNvPr id="6196" name="Google Shape;6196;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81"/>
          <p:cNvGrpSpPr/>
          <p:nvPr/>
        </p:nvGrpSpPr>
        <p:grpSpPr>
          <a:xfrm>
            <a:off x="5286459" y="1839048"/>
            <a:ext cx="351024" cy="347301"/>
            <a:chOff x="946175" y="3619500"/>
            <a:chExt cx="296975" cy="293825"/>
          </a:xfrm>
        </p:grpSpPr>
        <p:sp>
          <p:nvSpPr>
            <p:cNvPr id="6202" name="Google Shape;6202;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81"/>
          <p:cNvGrpSpPr/>
          <p:nvPr/>
        </p:nvGrpSpPr>
        <p:grpSpPr>
          <a:xfrm>
            <a:off x="5286001" y="2283682"/>
            <a:ext cx="351940" cy="350995"/>
            <a:chOff x="944600" y="3981825"/>
            <a:chExt cx="297750" cy="296950"/>
          </a:xfrm>
        </p:grpSpPr>
        <p:sp>
          <p:nvSpPr>
            <p:cNvPr id="6209" name="Google Shape;6209;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81"/>
          <p:cNvGrpSpPr/>
          <p:nvPr/>
        </p:nvGrpSpPr>
        <p:grpSpPr>
          <a:xfrm>
            <a:off x="7502937" y="1397542"/>
            <a:ext cx="350079" cy="349133"/>
            <a:chOff x="2768750" y="3227275"/>
            <a:chExt cx="296175" cy="295375"/>
          </a:xfrm>
        </p:grpSpPr>
        <p:sp>
          <p:nvSpPr>
            <p:cNvPr id="6214" name="Google Shape;6214;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81"/>
          <p:cNvGrpSpPr/>
          <p:nvPr/>
        </p:nvGrpSpPr>
        <p:grpSpPr>
          <a:xfrm>
            <a:off x="7523888" y="1838414"/>
            <a:ext cx="308177" cy="348572"/>
            <a:chOff x="2786075" y="3591800"/>
            <a:chExt cx="260725" cy="294900"/>
          </a:xfrm>
        </p:grpSpPr>
        <p:sp>
          <p:nvSpPr>
            <p:cNvPr id="6223" name="Google Shape;6223;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1"/>
          <p:cNvGrpSpPr/>
          <p:nvPr/>
        </p:nvGrpSpPr>
        <p:grpSpPr>
          <a:xfrm>
            <a:off x="7564387" y="2284141"/>
            <a:ext cx="227180" cy="350079"/>
            <a:chOff x="2819150" y="3955025"/>
            <a:chExt cx="192200" cy="296175"/>
          </a:xfrm>
        </p:grpSpPr>
        <p:sp>
          <p:nvSpPr>
            <p:cNvPr id="6229" name="Google Shape;6229;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1"/>
          <p:cNvGrpSpPr/>
          <p:nvPr/>
        </p:nvGrpSpPr>
        <p:grpSpPr>
          <a:xfrm>
            <a:off x="6188160" y="2749739"/>
            <a:ext cx="349133" cy="348217"/>
            <a:chOff x="4629125" y="3235150"/>
            <a:chExt cx="295375" cy="294600"/>
          </a:xfrm>
        </p:grpSpPr>
        <p:sp>
          <p:nvSpPr>
            <p:cNvPr id="6234" name="Google Shape;6234;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1"/>
          <p:cNvGrpSpPr/>
          <p:nvPr/>
        </p:nvGrpSpPr>
        <p:grpSpPr>
          <a:xfrm>
            <a:off x="6188145" y="3197272"/>
            <a:ext cx="349163" cy="349133"/>
            <a:chOff x="4628325" y="3599825"/>
            <a:chExt cx="295400" cy="295375"/>
          </a:xfrm>
        </p:grpSpPr>
        <p:sp>
          <p:nvSpPr>
            <p:cNvPr id="6240" name="Google Shape;6240;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1"/>
          <p:cNvGrpSpPr/>
          <p:nvPr/>
        </p:nvGrpSpPr>
        <p:grpSpPr>
          <a:xfrm>
            <a:off x="6209096" y="3672883"/>
            <a:ext cx="307261" cy="350079"/>
            <a:chOff x="4645650" y="3962900"/>
            <a:chExt cx="259950" cy="296175"/>
          </a:xfrm>
        </p:grpSpPr>
        <p:sp>
          <p:nvSpPr>
            <p:cNvPr id="6253" name="Google Shape;6253;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81"/>
          <p:cNvGrpSpPr/>
          <p:nvPr/>
        </p:nvGrpSpPr>
        <p:grpSpPr>
          <a:xfrm>
            <a:off x="7962056" y="3197745"/>
            <a:ext cx="349133" cy="348188"/>
            <a:chOff x="6143725" y="3582500"/>
            <a:chExt cx="295375" cy="294575"/>
          </a:xfrm>
        </p:grpSpPr>
        <p:sp>
          <p:nvSpPr>
            <p:cNvPr id="6260" name="Google Shape;6260;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1"/>
          <p:cNvGrpSpPr/>
          <p:nvPr/>
        </p:nvGrpSpPr>
        <p:grpSpPr>
          <a:xfrm>
            <a:off x="5730883" y="1397084"/>
            <a:ext cx="350995" cy="350049"/>
            <a:chOff x="1310075" y="3253275"/>
            <a:chExt cx="296950" cy="296150"/>
          </a:xfrm>
        </p:grpSpPr>
        <p:sp>
          <p:nvSpPr>
            <p:cNvPr id="6268" name="Google Shape;6268;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1" name="Google Shape;6271;p8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2" name="Google Shape;6272;p81"/>
          <p:cNvGrpSpPr/>
          <p:nvPr/>
        </p:nvGrpSpPr>
        <p:grpSpPr>
          <a:xfrm>
            <a:off x="5730410" y="2283343"/>
            <a:ext cx="351941" cy="351675"/>
            <a:chOff x="1310075" y="3980250"/>
            <a:chExt cx="297750" cy="297525"/>
          </a:xfrm>
        </p:grpSpPr>
        <p:sp>
          <p:nvSpPr>
            <p:cNvPr id="6273" name="Google Shape;6273;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1"/>
          <p:cNvGrpSpPr/>
          <p:nvPr/>
        </p:nvGrpSpPr>
        <p:grpSpPr>
          <a:xfrm>
            <a:off x="7995198" y="1397542"/>
            <a:ext cx="266305" cy="349133"/>
            <a:chOff x="3167275" y="3227275"/>
            <a:chExt cx="225300" cy="295375"/>
          </a:xfrm>
        </p:grpSpPr>
        <p:sp>
          <p:nvSpPr>
            <p:cNvPr id="6278" name="Google Shape;6278;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8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4" name="Google Shape;6284;p81"/>
          <p:cNvGrpSpPr/>
          <p:nvPr/>
        </p:nvGrpSpPr>
        <p:grpSpPr>
          <a:xfrm>
            <a:off x="7952380" y="2284599"/>
            <a:ext cx="351940" cy="349163"/>
            <a:chOff x="3133425" y="3955025"/>
            <a:chExt cx="297750" cy="295400"/>
          </a:xfrm>
        </p:grpSpPr>
        <p:sp>
          <p:nvSpPr>
            <p:cNvPr id="6285" name="Google Shape;6285;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1"/>
          <p:cNvGrpSpPr/>
          <p:nvPr/>
        </p:nvGrpSpPr>
        <p:grpSpPr>
          <a:xfrm>
            <a:off x="6632554" y="2748187"/>
            <a:ext cx="350079" cy="351320"/>
            <a:chOff x="4991425" y="3234750"/>
            <a:chExt cx="296175" cy="297225"/>
          </a:xfrm>
        </p:grpSpPr>
        <p:sp>
          <p:nvSpPr>
            <p:cNvPr id="6289" name="Google Shape;6289;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6632554" y="3217750"/>
            <a:ext cx="350079" cy="308177"/>
            <a:chOff x="4991425" y="3617150"/>
            <a:chExt cx="296175" cy="260725"/>
          </a:xfrm>
        </p:grpSpPr>
        <p:sp>
          <p:nvSpPr>
            <p:cNvPr id="6296" name="Google Shape;6296;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81"/>
          <p:cNvGrpSpPr/>
          <p:nvPr/>
        </p:nvGrpSpPr>
        <p:grpSpPr>
          <a:xfrm>
            <a:off x="6709827" y="3673341"/>
            <a:ext cx="195532" cy="349163"/>
            <a:chOff x="5056800" y="3962900"/>
            <a:chExt cx="165425" cy="295400"/>
          </a:xfrm>
        </p:grpSpPr>
        <p:sp>
          <p:nvSpPr>
            <p:cNvPr id="6304" name="Google Shape;6304;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7961125" y="3673357"/>
            <a:ext cx="350995" cy="349133"/>
            <a:chOff x="6168925" y="3936925"/>
            <a:chExt cx="296950" cy="295375"/>
          </a:xfrm>
        </p:grpSpPr>
        <p:sp>
          <p:nvSpPr>
            <p:cNvPr id="6308" name="Google Shape;6308;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81"/>
          <p:cNvGrpSpPr/>
          <p:nvPr/>
        </p:nvGrpSpPr>
        <p:grpSpPr>
          <a:xfrm>
            <a:off x="6174844" y="1390429"/>
            <a:ext cx="348188" cy="349133"/>
            <a:chOff x="1674750" y="3254050"/>
            <a:chExt cx="294575" cy="295375"/>
          </a:xfrm>
        </p:grpSpPr>
        <p:sp>
          <p:nvSpPr>
            <p:cNvPr id="6315" name="Google Shape;6315;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81"/>
          <p:cNvGrpSpPr/>
          <p:nvPr/>
        </p:nvGrpSpPr>
        <p:grpSpPr>
          <a:xfrm>
            <a:off x="6189239" y="1838132"/>
            <a:ext cx="319347" cy="349133"/>
            <a:chOff x="1687350" y="3618725"/>
            <a:chExt cx="270175" cy="295375"/>
          </a:xfrm>
        </p:grpSpPr>
        <p:sp>
          <p:nvSpPr>
            <p:cNvPr id="6319" name="Google Shape;6319;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81"/>
          <p:cNvGrpSpPr/>
          <p:nvPr/>
        </p:nvGrpSpPr>
        <p:grpSpPr>
          <a:xfrm>
            <a:off x="6172942" y="2284613"/>
            <a:ext cx="351940" cy="349133"/>
            <a:chOff x="1672375" y="3982600"/>
            <a:chExt cx="297750" cy="295375"/>
          </a:xfrm>
        </p:grpSpPr>
        <p:sp>
          <p:nvSpPr>
            <p:cNvPr id="6323" name="Google Shape;6323;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81"/>
          <p:cNvGrpSpPr/>
          <p:nvPr/>
        </p:nvGrpSpPr>
        <p:grpSpPr>
          <a:xfrm>
            <a:off x="4864934" y="2748808"/>
            <a:ext cx="350079" cy="350079"/>
            <a:chOff x="3497300" y="3227275"/>
            <a:chExt cx="296175" cy="296175"/>
          </a:xfrm>
        </p:grpSpPr>
        <p:sp>
          <p:nvSpPr>
            <p:cNvPr id="6327" name="Google Shape;6327;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81"/>
          <p:cNvGrpSpPr/>
          <p:nvPr/>
        </p:nvGrpSpPr>
        <p:grpSpPr>
          <a:xfrm>
            <a:off x="4865407" y="3198203"/>
            <a:ext cx="349133" cy="347272"/>
            <a:chOff x="3497300" y="3591950"/>
            <a:chExt cx="295375" cy="293800"/>
          </a:xfrm>
        </p:grpSpPr>
        <p:sp>
          <p:nvSpPr>
            <p:cNvPr id="6336" name="Google Shape;6336;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81"/>
          <p:cNvGrpSpPr/>
          <p:nvPr/>
        </p:nvGrpSpPr>
        <p:grpSpPr>
          <a:xfrm>
            <a:off x="4865407" y="3673341"/>
            <a:ext cx="349133" cy="349163"/>
            <a:chOff x="3497300" y="3955025"/>
            <a:chExt cx="295375" cy="295400"/>
          </a:xfrm>
        </p:grpSpPr>
        <p:sp>
          <p:nvSpPr>
            <p:cNvPr id="6345" name="Google Shape;6345;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1"/>
          <p:cNvGrpSpPr/>
          <p:nvPr/>
        </p:nvGrpSpPr>
        <p:grpSpPr>
          <a:xfrm>
            <a:off x="7089979" y="2749532"/>
            <a:ext cx="327739" cy="348631"/>
            <a:chOff x="5364750" y="3235150"/>
            <a:chExt cx="277275" cy="294950"/>
          </a:xfrm>
        </p:grpSpPr>
        <p:sp>
          <p:nvSpPr>
            <p:cNvPr id="6349" name="Google Shape;6349;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81"/>
          <p:cNvGrpSpPr/>
          <p:nvPr/>
        </p:nvGrpSpPr>
        <p:grpSpPr>
          <a:xfrm>
            <a:off x="7078337" y="3195868"/>
            <a:ext cx="351024" cy="351941"/>
            <a:chOff x="5355300" y="3598250"/>
            <a:chExt cx="296975" cy="297750"/>
          </a:xfrm>
        </p:grpSpPr>
        <p:sp>
          <p:nvSpPr>
            <p:cNvPr id="6358" name="Google Shape;6358;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1"/>
          <p:cNvGrpSpPr/>
          <p:nvPr/>
        </p:nvGrpSpPr>
        <p:grpSpPr>
          <a:xfrm>
            <a:off x="7082533" y="3734790"/>
            <a:ext cx="342632" cy="226264"/>
            <a:chOff x="5358450" y="4015675"/>
            <a:chExt cx="289875" cy="191425"/>
          </a:xfrm>
        </p:grpSpPr>
        <p:sp>
          <p:nvSpPr>
            <p:cNvPr id="6367" name="Google Shape;6367;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1"/>
          <p:cNvGrpSpPr/>
          <p:nvPr/>
        </p:nvGrpSpPr>
        <p:grpSpPr>
          <a:xfrm>
            <a:off x="6209015" y="4117322"/>
            <a:ext cx="351024" cy="325464"/>
            <a:chOff x="6543825" y="3202075"/>
            <a:chExt cx="296975" cy="275350"/>
          </a:xfrm>
        </p:grpSpPr>
        <p:sp>
          <p:nvSpPr>
            <p:cNvPr id="6372" name="Google Shape;6372;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1"/>
          <p:cNvGrpSpPr/>
          <p:nvPr/>
        </p:nvGrpSpPr>
        <p:grpSpPr>
          <a:xfrm>
            <a:off x="6615996" y="1397069"/>
            <a:ext cx="350079" cy="350079"/>
            <a:chOff x="2037825" y="3254050"/>
            <a:chExt cx="296175" cy="296175"/>
          </a:xfrm>
        </p:grpSpPr>
        <p:sp>
          <p:nvSpPr>
            <p:cNvPr id="6380" name="Google Shape;6380;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1"/>
          <p:cNvGrpSpPr/>
          <p:nvPr/>
        </p:nvGrpSpPr>
        <p:grpSpPr>
          <a:xfrm>
            <a:off x="6614135" y="1838236"/>
            <a:ext cx="353802" cy="348926"/>
            <a:chOff x="2034675" y="3617925"/>
            <a:chExt cx="299325" cy="295200"/>
          </a:xfrm>
        </p:grpSpPr>
        <p:sp>
          <p:nvSpPr>
            <p:cNvPr id="6387" name="Google Shape;6387;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1"/>
          <p:cNvGrpSpPr/>
          <p:nvPr/>
        </p:nvGrpSpPr>
        <p:grpSpPr>
          <a:xfrm>
            <a:off x="6615996" y="2284613"/>
            <a:ext cx="350079" cy="349133"/>
            <a:chOff x="2037825" y="3981825"/>
            <a:chExt cx="296175" cy="295375"/>
          </a:xfrm>
        </p:grpSpPr>
        <p:sp>
          <p:nvSpPr>
            <p:cNvPr id="6393" name="Google Shape;6393;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1"/>
          <p:cNvGrpSpPr/>
          <p:nvPr/>
        </p:nvGrpSpPr>
        <p:grpSpPr>
          <a:xfrm>
            <a:off x="5301014" y="2780929"/>
            <a:ext cx="350079" cy="285837"/>
            <a:chOff x="3860400" y="3254050"/>
            <a:chExt cx="296175" cy="241825"/>
          </a:xfrm>
        </p:grpSpPr>
        <p:sp>
          <p:nvSpPr>
            <p:cNvPr id="6397" name="Google Shape;6397;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1"/>
          <p:cNvGrpSpPr/>
          <p:nvPr/>
        </p:nvGrpSpPr>
        <p:grpSpPr>
          <a:xfrm>
            <a:off x="5300541" y="3196800"/>
            <a:ext cx="351024" cy="350079"/>
            <a:chOff x="3859600" y="3591950"/>
            <a:chExt cx="296975" cy="296175"/>
          </a:xfrm>
        </p:grpSpPr>
        <p:sp>
          <p:nvSpPr>
            <p:cNvPr id="6405" name="Google Shape;6405;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1"/>
          <p:cNvGrpSpPr/>
          <p:nvPr/>
        </p:nvGrpSpPr>
        <p:grpSpPr>
          <a:xfrm>
            <a:off x="5301014" y="3672883"/>
            <a:ext cx="350079" cy="350079"/>
            <a:chOff x="3860400" y="3955025"/>
            <a:chExt cx="296175" cy="296175"/>
          </a:xfrm>
        </p:grpSpPr>
        <p:sp>
          <p:nvSpPr>
            <p:cNvPr id="6409" name="Google Shape;6409;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81"/>
          <p:cNvGrpSpPr/>
          <p:nvPr/>
        </p:nvGrpSpPr>
        <p:grpSpPr>
          <a:xfrm>
            <a:off x="7516230" y="2749281"/>
            <a:ext cx="355664" cy="349133"/>
            <a:chOff x="5716825" y="3235950"/>
            <a:chExt cx="300900" cy="295375"/>
          </a:xfrm>
        </p:grpSpPr>
        <p:sp>
          <p:nvSpPr>
            <p:cNvPr id="6415" name="Google Shape;6415;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1"/>
          <p:cNvGrpSpPr/>
          <p:nvPr/>
        </p:nvGrpSpPr>
        <p:grpSpPr>
          <a:xfrm>
            <a:off x="7529261" y="3207969"/>
            <a:ext cx="329601" cy="327739"/>
            <a:chOff x="5727850" y="3609275"/>
            <a:chExt cx="278850" cy="277275"/>
          </a:xfrm>
        </p:grpSpPr>
        <p:sp>
          <p:nvSpPr>
            <p:cNvPr id="6420" name="Google Shape;6420;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1"/>
          <p:cNvGrpSpPr/>
          <p:nvPr/>
        </p:nvGrpSpPr>
        <p:grpSpPr>
          <a:xfrm>
            <a:off x="7540446" y="3673356"/>
            <a:ext cx="307231" cy="349133"/>
            <a:chOff x="5736525" y="3963700"/>
            <a:chExt cx="259925" cy="295375"/>
          </a:xfrm>
        </p:grpSpPr>
        <p:sp>
          <p:nvSpPr>
            <p:cNvPr id="6426" name="Google Shape;6426;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1"/>
          <p:cNvGrpSpPr/>
          <p:nvPr/>
        </p:nvGrpSpPr>
        <p:grpSpPr>
          <a:xfrm>
            <a:off x="6632026" y="4122683"/>
            <a:ext cx="351024" cy="350079"/>
            <a:chOff x="6553275" y="3604550"/>
            <a:chExt cx="296975" cy="296175"/>
          </a:xfrm>
        </p:grpSpPr>
        <p:sp>
          <p:nvSpPr>
            <p:cNvPr id="6434" name="Google Shape;6434;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8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441" name="Google Shape;6441;p8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5"/>
        <p:cNvGrpSpPr/>
        <p:nvPr/>
      </p:nvGrpSpPr>
      <p:grpSpPr>
        <a:xfrm>
          <a:off x="0" y="0"/>
          <a:ext cx="0" cy="0"/>
          <a:chOff x="0" y="0"/>
          <a:chExt cx="0" cy="0"/>
        </a:xfrm>
      </p:grpSpPr>
      <p:grpSp>
        <p:nvGrpSpPr>
          <p:cNvPr id="6446" name="Google Shape;6446;p82"/>
          <p:cNvGrpSpPr/>
          <p:nvPr/>
        </p:nvGrpSpPr>
        <p:grpSpPr>
          <a:xfrm>
            <a:off x="859032" y="1380546"/>
            <a:ext cx="294401" cy="353645"/>
            <a:chOff x="-35814600" y="3202075"/>
            <a:chExt cx="242625" cy="291450"/>
          </a:xfrm>
        </p:grpSpPr>
        <p:sp>
          <p:nvSpPr>
            <p:cNvPr id="6447" name="Google Shape;6447;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2"/>
          <p:cNvGrpSpPr/>
          <p:nvPr/>
        </p:nvGrpSpPr>
        <p:grpSpPr>
          <a:xfrm>
            <a:off x="829410" y="1821466"/>
            <a:ext cx="353645" cy="353888"/>
            <a:chOff x="-35839800" y="3561025"/>
            <a:chExt cx="291450" cy="291650"/>
          </a:xfrm>
        </p:grpSpPr>
        <p:sp>
          <p:nvSpPr>
            <p:cNvPr id="6455" name="Google Shape;6455;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2" name="Google Shape;6462;p8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3" name="Google Shape;6463;p82"/>
          <p:cNvGrpSpPr/>
          <p:nvPr/>
        </p:nvGrpSpPr>
        <p:grpSpPr>
          <a:xfrm>
            <a:off x="3066955" y="1380546"/>
            <a:ext cx="353645" cy="353645"/>
            <a:chOff x="-34003850" y="3227275"/>
            <a:chExt cx="291450" cy="291450"/>
          </a:xfrm>
        </p:grpSpPr>
        <p:sp>
          <p:nvSpPr>
            <p:cNvPr id="6464" name="Google Shape;6464;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82"/>
          <p:cNvGrpSpPr/>
          <p:nvPr/>
        </p:nvGrpSpPr>
        <p:grpSpPr>
          <a:xfrm>
            <a:off x="3066485" y="1821238"/>
            <a:ext cx="354586" cy="354343"/>
            <a:chOff x="-34004625" y="3585850"/>
            <a:chExt cx="292225" cy="292025"/>
          </a:xfrm>
        </p:grpSpPr>
        <p:sp>
          <p:nvSpPr>
            <p:cNvPr id="6470" name="Google Shape;6470;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2"/>
          <p:cNvGrpSpPr/>
          <p:nvPr/>
        </p:nvGrpSpPr>
        <p:grpSpPr>
          <a:xfrm>
            <a:off x="3066000" y="2256439"/>
            <a:ext cx="355557" cy="354616"/>
            <a:chOff x="-34005425" y="3945575"/>
            <a:chExt cx="293025" cy="292250"/>
          </a:xfrm>
        </p:grpSpPr>
        <p:sp>
          <p:nvSpPr>
            <p:cNvPr id="6476" name="Google Shape;6476;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82"/>
          <p:cNvGrpSpPr/>
          <p:nvPr/>
        </p:nvGrpSpPr>
        <p:grpSpPr>
          <a:xfrm>
            <a:off x="1713099" y="2729615"/>
            <a:ext cx="358408" cy="355557"/>
            <a:chOff x="-32174975" y="3192625"/>
            <a:chExt cx="295375" cy="293025"/>
          </a:xfrm>
        </p:grpSpPr>
        <p:sp>
          <p:nvSpPr>
            <p:cNvPr id="6480" name="Google Shape;6480;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4" name="Google Shape;6484;p8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6" name="Google Shape;6486;p82"/>
          <p:cNvGrpSpPr/>
          <p:nvPr/>
        </p:nvGrpSpPr>
        <p:grpSpPr>
          <a:xfrm>
            <a:off x="3952249" y="2730570"/>
            <a:ext cx="354586" cy="353645"/>
            <a:chOff x="-30345325" y="3184750"/>
            <a:chExt cx="292225" cy="291450"/>
          </a:xfrm>
        </p:grpSpPr>
        <p:sp>
          <p:nvSpPr>
            <p:cNvPr id="6487" name="Google Shape;6487;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1277001" y="1380546"/>
            <a:ext cx="353645" cy="353645"/>
            <a:chOff x="-35481425" y="3202075"/>
            <a:chExt cx="291450" cy="291450"/>
          </a:xfrm>
        </p:grpSpPr>
        <p:sp>
          <p:nvSpPr>
            <p:cNvPr id="6493" name="Google Shape;6493;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2"/>
          <p:cNvGrpSpPr/>
          <p:nvPr/>
        </p:nvGrpSpPr>
        <p:grpSpPr>
          <a:xfrm>
            <a:off x="1276531" y="1822072"/>
            <a:ext cx="354586" cy="352675"/>
            <a:chOff x="-35482200" y="3561225"/>
            <a:chExt cx="292225" cy="290650"/>
          </a:xfrm>
        </p:grpSpPr>
        <p:sp>
          <p:nvSpPr>
            <p:cNvPr id="6501" name="Google Shape;6501;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82"/>
          <p:cNvGrpSpPr/>
          <p:nvPr/>
        </p:nvGrpSpPr>
        <p:grpSpPr>
          <a:xfrm>
            <a:off x="1277001" y="2256940"/>
            <a:ext cx="353645" cy="353615"/>
            <a:chOff x="-35481425" y="3919600"/>
            <a:chExt cx="291450" cy="291425"/>
          </a:xfrm>
        </p:grpSpPr>
        <p:sp>
          <p:nvSpPr>
            <p:cNvPr id="6505" name="Google Shape;6505;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82"/>
          <p:cNvGrpSpPr/>
          <p:nvPr/>
        </p:nvGrpSpPr>
        <p:grpSpPr>
          <a:xfrm>
            <a:off x="3512636" y="1381031"/>
            <a:ext cx="357468" cy="352675"/>
            <a:chOff x="-33645475" y="3228075"/>
            <a:chExt cx="294600" cy="290650"/>
          </a:xfrm>
        </p:grpSpPr>
        <p:sp>
          <p:nvSpPr>
            <p:cNvPr id="6514" name="Google Shape;6514;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82"/>
          <p:cNvGrpSpPr/>
          <p:nvPr/>
        </p:nvGrpSpPr>
        <p:grpSpPr>
          <a:xfrm>
            <a:off x="3513606" y="1821116"/>
            <a:ext cx="355526" cy="354586"/>
            <a:chOff x="-33646250" y="3586425"/>
            <a:chExt cx="293000" cy="292225"/>
          </a:xfrm>
        </p:grpSpPr>
        <p:sp>
          <p:nvSpPr>
            <p:cNvPr id="6522" name="Google Shape;6522;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2"/>
          <p:cNvGrpSpPr/>
          <p:nvPr/>
        </p:nvGrpSpPr>
        <p:grpSpPr>
          <a:xfrm>
            <a:off x="3514076" y="2255969"/>
            <a:ext cx="354586" cy="355557"/>
            <a:chOff x="-33645475" y="3944800"/>
            <a:chExt cx="292225" cy="293025"/>
          </a:xfrm>
        </p:grpSpPr>
        <p:sp>
          <p:nvSpPr>
            <p:cNvPr id="6525" name="Google Shape;6525;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82"/>
          <p:cNvGrpSpPr/>
          <p:nvPr/>
        </p:nvGrpSpPr>
        <p:grpSpPr>
          <a:xfrm>
            <a:off x="2167295" y="2729706"/>
            <a:ext cx="352675" cy="355375"/>
            <a:chOff x="-31809525" y="3192625"/>
            <a:chExt cx="290650" cy="292875"/>
          </a:xfrm>
        </p:grpSpPr>
        <p:sp>
          <p:nvSpPr>
            <p:cNvPr id="6536" name="Google Shape;6536;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82"/>
          <p:cNvGrpSpPr/>
          <p:nvPr/>
        </p:nvGrpSpPr>
        <p:grpSpPr>
          <a:xfrm>
            <a:off x="2166810" y="3200258"/>
            <a:ext cx="353645" cy="355557"/>
            <a:chOff x="-31811100" y="3550975"/>
            <a:chExt cx="291450" cy="293025"/>
          </a:xfrm>
        </p:grpSpPr>
        <p:sp>
          <p:nvSpPr>
            <p:cNvPr id="6541" name="Google Shape;6541;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2"/>
          <p:cNvGrpSpPr/>
          <p:nvPr/>
        </p:nvGrpSpPr>
        <p:grpSpPr>
          <a:xfrm>
            <a:off x="2160606" y="3664562"/>
            <a:ext cx="366052" cy="356831"/>
            <a:chOff x="-31817400" y="3910025"/>
            <a:chExt cx="301675" cy="294075"/>
          </a:xfrm>
        </p:grpSpPr>
        <p:sp>
          <p:nvSpPr>
            <p:cNvPr id="6549" name="Google Shape;6549;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82"/>
          <p:cNvGrpSpPr/>
          <p:nvPr/>
        </p:nvGrpSpPr>
        <p:grpSpPr>
          <a:xfrm>
            <a:off x="3952234" y="3200743"/>
            <a:ext cx="354616" cy="354586"/>
            <a:chOff x="-30354000" y="3569100"/>
            <a:chExt cx="292250" cy="292225"/>
          </a:xfrm>
        </p:grpSpPr>
        <p:sp>
          <p:nvSpPr>
            <p:cNvPr id="6553" name="Google Shape;6553;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82"/>
          <p:cNvGrpSpPr/>
          <p:nvPr/>
        </p:nvGrpSpPr>
        <p:grpSpPr>
          <a:xfrm>
            <a:off x="1730812" y="1380546"/>
            <a:ext cx="342148" cy="353645"/>
            <a:chOff x="-35118325" y="3202075"/>
            <a:chExt cx="281975" cy="291450"/>
          </a:xfrm>
        </p:grpSpPr>
        <p:sp>
          <p:nvSpPr>
            <p:cNvPr id="6560" name="Google Shape;6560;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1724593" y="1821799"/>
            <a:ext cx="354586" cy="353221"/>
            <a:chOff x="-35123050" y="3561225"/>
            <a:chExt cx="292225" cy="291100"/>
          </a:xfrm>
        </p:grpSpPr>
        <p:sp>
          <p:nvSpPr>
            <p:cNvPr id="6565" name="Google Shape;6565;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82"/>
          <p:cNvGrpSpPr/>
          <p:nvPr/>
        </p:nvGrpSpPr>
        <p:grpSpPr>
          <a:xfrm>
            <a:off x="1766652" y="2256940"/>
            <a:ext cx="270467" cy="353615"/>
            <a:chOff x="-35089175" y="3919600"/>
            <a:chExt cx="222900" cy="291425"/>
          </a:xfrm>
        </p:grpSpPr>
        <p:sp>
          <p:nvSpPr>
            <p:cNvPr id="6568" name="Google Shape;6568;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82"/>
          <p:cNvGrpSpPr/>
          <p:nvPr/>
        </p:nvGrpSpPr>
        <p:grpSpPr>
          <a:xfrm>
            <a:off x="3963648" y="1380303"/>
            <a:ext cx="336445" cy="354131"/>
            <a:chOff x="-33277650" y="3226875"/>
            <a:chExt cx="277275" cy="291850"/>
          </a:xfrm>
        </p:grpSpPr>
        <p:sp>
          <p:nvSpPr>
            <p:cNvPr id="6571" name="Google Shape;6571;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82"/>
          <p:cNvGrpSpPr/>
          <p:nvPr/>
        </p:nvGrpSpPr>
        <p:grpSpPr>
          <a:xfrm>
            <a:off x="3955048" y="1821587"/>
            <a:ext cx="353645" cy="353645"/>
            <a:chOff x="-33286325" y="3586425"/>
            <a:chExt cx="291450" cy="291450"/>
          </a:xfrm>
        </p:grpSpPr>
        <p:sp>
          <p:nvSpPr>
            <p:cNvPr id="6579" name="Google Shape;6579;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2"/>
          <p:cNvGrpSpPr/>
          <p:nvPr/>
        </p:nvGrpSpPr>
        <p:grpSpPr>
          <a:xfrm>
            <a:off x="3955048" y="2255969"/>
            <a:ext cx="353645" cy="355557"/>
            <a:chOff x="-33286325" y="3944800"/>
            <a:chExt cx="291450" cy="293025"/>
          </a:xfrm>
        </p:grpSpPr>
        <p:sp>
          <p:nvSpPr>
            <p:cNvPr id="6585" name="Google Shape;6585;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2"/>
          <p:cNvGrpSpPr/>
          <p:nvPr/>
        </p:nvGrpSpPr>
        <p:grpSpPr>
          <a:xfrm>
            <a:off x="2613445" y="2729129"/>
            <a:ext cx="353645" cy="356527"/>
            <a:chOff x="-31452725" y="3191825"/>
            <a:chExt cx="291450" cy="293825"/>
          </a:xfrm>
        </p:grpSpPr>
        <p:sp>
          <p:nvSpPr>
            <p:cNvPr id="6590" name="Google Shape;6590;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2"/>
          <p:cNvGrpSpPr/>
          <p:nvPr/>
        </p:nvGrpSpPr>
        <p:grpSpPr>
          <a:xfrm>
            <a:off x="2612975" y="3200744"/>
            <a:ext cx="354586" cy="354586"/>
            <a:chOff x="-31452725" y="3551775"/>
            <a:chExt cx="292225" cy="292225"/>
          </a:xfrm>
        </p:grpSpPr>
        <p:sp>
          <p:nvSpPr>
            <p:cNvPr id="6595" name="Google Shape;6595;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2"/>
          <p:cNvGrpSpPr/>
          <p:nvPr/>
        </p:nvGrpSpPr>
        <p:grpSpPr>
          <a:xfrm>
            <a:off x="2611534" y="3664729"/>
            <a:ext cx="357468" cy="356497"/>
            <a:chOff x="-31455100" y="3909350"/>
            <a:chExt cx="294600" cy="293800"/>
          </a:xfrm>
        </p:grpSpPr>
        <p:sp>
          <p:nvSpPr>
            <p:cNvPr id="6600" name="Google Shape;6600;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82"/>
          <p:cNvGrpSpPr/>
          <p:nvPr/>
        </p:nvGrpSpPr>
        <p:grpSpPr>
          <a:xfrm>
            <a:off x="3952719" y="3665684"/>
            <a:ext cx="353645" cy="354586"/>
            <a:chOff x="-30345325" y="3918800"/>
            <a:chExt cx="291450" cy="292225"/>
          </a:xfrm>
        </p:grpSpPr>
        <p:sp>
          <p:nvSpPr>
            <p:cNvPr id="6603" name="Google Shape;6603;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2"/>
          <p:cNvGrpSpPr/>
          <p:nvPr/>
        </p:nvGrpSpPr>
        <p:grpSpPr>
          <a:xfrm>
            <a:off x="2172184" y="1821587"/>
            <a:ext cx="353645" cy="353645"/>
            <a:chOff x="-34763900" y="3561225"/>
            <a:chExt cx="291450" cy="291450"/>
          </a:xfrm>
        </p:grpSpPr>
        <p:sp>
          <p:nvSpPr>
            <p:cNvPr id="6609" name="Google Shape;6609;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2" name="Google Shape;6612;p8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3" name="Google Shape;6613;p82"/>
          <p:cNvGrpSpPr/>
          <p:nvPr/>
        </p:nvGrpSpPr>
        <p:grpSpPr>
          <a:xfrm>
            <a:off x="827081" y="2730099"/>
            <a:ext cx="354586" cy="354586"/>
            <a:chOff x="-32927950" y="3227275"/>
            <a:chExt cx="292225" cy="292225"/>
          </a:xfrm>
        </p:grpSpPr>
        <p:sp>
          <p:nvSpPr>
            <p:cNvPr id="6614" name="Google Shape;6614;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826596" y="3201213"/>
            <a:ext cx="355557" cy="353645"/>
            <a:chOff x="-32927950" y="3586425"/>
            <a:chExt cx="293025" cy="291450"/>
          </a:xfrm>
        </p:grpSpPr>
        <p:sp>
          <p:nvSpPr>
            <p:cNvPr id="6620" name="Google Shape;6620;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2"/>
          <p:cNvGrpSpPr/>
          <p:nvPr/>
        </p:nvGrpSpPr>
        <p:grpSpPr>
          <a:xfrm>
            <a:off x="827081" y="3665198"/>
            <a:ext cx="354586" cy="355557"/>
            <a:chOff x="-32927950" y="3944800"/>
            <a:chExt cx="292225" cy="293025"/>
          </a:xfrm>
        </p:grpSpPr>
        <p:sp>
          <p:nvSpPr>
            <p:cNvPr id="6626" name="Google Shape;6626;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3055873" y="2730449"/>
            <a:ext cx="354586" cy="353888"/>
            <a:chOff x="-31094350" y="3194000"/>
            <a:chExt cx="292225" cy="291650"/>
          </a:xfrm>
        </p:grpSpPr>
        <p:sp>
          <p:nvSpPr>
            <p:cNvPr id="6636" name="Google Shape;6636;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2"/>
          <p:cNvGrpSpPr/>
          <p:nvPr/>
        </p:nvGrpSpPr>
        <p:grpSpPr>
          <a:xfrm>
            <a:off x="3056343" y="3200941"/>
            <a:ext cx="353645" cy="354191"/>
            <a:chOff x="-31093575" y="3552550"/>
            <a:chExt cx="291450" cy="291900"/>
          </a:xfrm>
        </p:grpSpPr>
        <p:sp>
          <p:nvSpPr>
            <p:cNvPr id="6645" name="Google Shape;6645;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82"/>
          <p:cNvGrpSpPr/>
          <p:nvPr/>
        </p:nvGrpSpPr>
        <p:grpSpPr>
          <a:xfrm>
            <a:off x="2182711" y="1380546"/>
            <a:ext cx="332593" cy="353645"/>
            <a:chOff x="-34755225" y="3202075"/>
            <a:chExt cx="274100" cy="291450"/>
          </a:xfrm>
        </p:grpSpPr>
        <p:sp>
          <p:nvSpPr>
            <p:cNvPr id="6650" name="Google Shape;6650;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2"/>
          <p:cNvGrpSpPr/>
          <p:nvPr/>
        </p:nvGrpSpPr>
        <p:grpSpPr>
          <a:xfrm>
            <a:off x="3056343" y="3666169"/>
            <a:ext cx="353645" cy="353615"/>
            <a:chOff x="-31093575" y="3911725"/>
            <a:chExt cx="291450" cy="291425"/>
          </a:xfrm>
        </p:grpSpPr>
        <p:sp>
          <p:nvSpPr>
            <p:cNvPr id="6658" name="Google Shape;6658;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82"/>
          <p:cNvGrpSpPr/>
          <p:nvPr/>
        </p:nvGrpSpPr>
        <p:grpSpPr>
          <a:xfrm>
            <a:off x="2165773" y="4123136"/>
            <a:ext cx="356497" cy="354586"/>
            <a:chOff x="-29946000" y="3183175"/>
            <a:chExt cx="293800" cy="292225"/>
          </a:xfrm>
        </p:grpSpPr>
        <p:sp>
          <p:nvSpPr>
            <p:cNvPr id="6661" name="Google Shape;6661;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82"/>
          <p:cNvGrpSpPr/>
          <p:nvPr/>
        </p:nvGrpSpPr>
        <p:grpSpPr>
          <a:xfrm>
            <a:off x="2610305" y="1380289"/>
            <a:ext cx="358408" cy="354161"/>
            <a:chOff x="-34408675" y="3202075"/>
            <a:chExt cx="295375" cy="291875"/>
          </a:xfrm>
        </p:grpSpPr>
        <p:sp>
          <p:nvSpPr>
            <p:cNvPr id="6668" name="Google Shape;6668;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2"/>
          <p:cNvGrpSpPr/>
          <p:nvPr/>
        </p:nvGrpSpPr>
        <p:grpSpPr>
          <a:xfrm>
            <a:off x="2612216" y="1820283"/>
            <a:ext cx="354586" cy="356254"/>
            <a:chOff x="-34405525" y="3558075"/>
            <a:chExt cx="292225" cy="293600"/>
          </a:xfrm>
        </p:grpSpPr>
        <p:sp>
          <p:nvSpPr>
            <p:cNvPr id="6673" name="Google Shape;6673;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82"/>
          <p:cNvGrpSpPr/>
          <p:nvPr/>
        </p:nvGrpSpPr>
        <p:grpSpPr>
          <a:xfrm>
            <a:off x="2611730" y="2256940"/>
            <a:ext cx="355557" cy="353615"/>
            <a:chOff x="-34406325" y="3919600"/>
            <a:chExt cx="293025" cy="291425"/>
          </a:xfrm>
        </p:grpSpPr>
        <p:sp>
          <p:nvSpPr>
            <p:cNvPr id="6677" name="Google Shape;6677;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2"/>
          <p:cNvGrpSpPr/>
          <p:nvPr/>
        </p:nvGrpSpPr>
        <p:grpSpPr>
          <a:xfrm>
            <a:off x="1275628" y="2736303"/>
            <a:ext cx="353645" cy="342179"/>
            <a:chOff x="-32568800" y="3232000"/>
            <a:chExt cx="291450" cy="282000"/>
          </a:xfrm>
        </p:grpSpPr>
        <p:sp>
          <p:nvSpPr>
            <p:cNvPr id="6685" name="Google Shape;6685;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82"/>
          <p:cNvGrpSpPr/>
          <p:nvPr/>
        </p:nvGrpSpPr>
        <p:grpSpPr>
          <a:xfrm>
            <a:off x="1275158" y="3201213"/>
            <a:ext cx="354586" cy="353645"/>
            <a:chOff x="-32569575" y="3586425"/>
            <a:chExt cx="292225" cy="291450"/>
          </a:xfrm>
        </p:grpSpPr>
        <p:sp>
          <p:nvSpPr>
            <p:cNvPr id="6688" name="Google Shape;6688;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2"/>
          <p:cNvGrpSpPr/>
          <p:nvPr/>
        </p:nvGrpSpPr>
        <p:grpSpPr>
          <a:xfrm>
            <a:off x="1266073" y="3665805"/>
            <a:ext cx="372756" cy="354343"/>
            <a:chOff x="-32576675" y="3944600"/>
            <a:chExt cx="307200" cy="292025"/>
          </a:xfrm>
        </p:grpSpPr>
        <p:sp>
          <p:nvSpPr>
            <p:cNvPr id="6691" name="Google Shape;6691;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82"/>
          <p:cNvGrpSpPr/>
          <p:nvPr/>
        </p:nvGrpSpPr>
        <p:grpSpPr>
          <a:xfrm>
            <a:off x="3511040" y="2730100"/>
            <a:ext cx="354586" cy="354586"/>
            <a:chOff x="-30735200" y="3192625"/>
            <a:chExt cx="292225" cy="292225"/>
          </a:xfrm>
        </p:grpSpPr>
        <p:sp>
          <p:nvSpPr>
            <p:cNvPr id="6694" name="Google Shape;6694;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2"/>
          <p:cNvGrpSpPr/>
          <p:nvPr/>
        </p:nvGrpSpPr>
        <p:grpSpPr>
          <a:xfrm>
            <a:off x="3511040" y="3201532"/>
            <a:ext cx="354586" cy="353008"/>
            <a:chOff x="-30735200" y="3552550"/>
            <a:chExt cx="292225" cy="290925"/>
          </a:xfrm>
        </p:grpSpPr>
        <p:sp>
          <p:nvSpPr>
            <p:cNvPr id="6702" name="Google Shape;6702;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82"/>
          <p:cNvGrpSpPr/>
          <p:nvPr/>
        </p:nvGrpSpPr>
        <p:grpSpPr>
          <a:xfrm>
            <a:off x="3511040" y="3666154"/>
            <a:ext cx="354586" cy="353645"/>
            <a:chOff x="-30735200" y="3910925"/>
            <a:chExt cx="292225" cy="291450"/>
          </a:xfrm>
        </p:grpSpPr>
        <p:sp>
          <p:nvSpPr>
            <p:cNvPr id="6705" name="Google Shape;6705;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7" name="Google Shape;6707;p8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8" name="Google Shape;6708;p82"/>
          <p:cNvGrpSpPr/>
          <p:nvPr/>
        </p:nvGrpSpPr>
        <p:grpSpPr>
          <a:xfrm>
            <a:off x="4864547" y="1375808"/>
            <a:ext cx="358971" cy="359224"/>
            <a:chOff x="-57956275" y="3197925"/>
            <a:chExt cx="319000" cy="319225"/>
          </a:xfrm>
        </p:grpSpPr>
        <p:sp>
          <p:nvSpPr>
            <p:cNvPr id="6709" name="Google Shape;6709;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2"/>
          <p:cNvGrpSpPr/>
          <p:nvPr/>
        </p:nvGrpSpPr>
        <p:grpSpPr>
          <a:xfrm>
            <a:off x="4886701" y="1832234"/>
            <a:ext cx="314662" cy="358971"/>
            <a:chOff x="-57940525" y="3590375"/>
            <a:chExt cx="279625" cy="319000"/>
          </a:xfrm>
        </p:grpSpPr>
        <p:sp>
          <p:nvSpPr>
            <p:cNvPr id="6717" name="Google Shape;6717;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2"/>
          <p:cNvGrpSpPr/>
          <p:nvPr/>
        </p:nvGrpSpPr>
        <p:grpSpPr>
          <a:xfrm>
            <a:off x="4857582" y="2273605"/>
            <a:ext cx="358099" cy="358999"/>
            <a:chOff x="-57959425" y="3982600"/>
            <a:chExt cx="318225" cy="319025"/>
          </a:xfrm>
        </p:grpSpPr>
        <p:sp>
          <p:nvSpPr>
            <p:cNvPr id="6723" name="Google Shape;6723;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2"/>
          <p:cNvGrpSpPr/>
          <p:nvPr/>
        </p:nvGrpSpPr>
        <p:grpSpPr>
          <a:xfrm>
            <a:off x="7057749" y="1376934"/>
            <a:ext cx="357226" cy="357226"/>
            <a:chOff x="-55987225" y="3198925"/>
            <a:chExt cx="317450" cy="317450"/>
          </a:xfrm>
        </p:grpSpPr>
        <p:sp>
          <p:nvSpPr>
            <p:cNvPr id="6728" name="Google Shape;6728;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2"/>
          <p:cNvGrpSpPr/>
          <p:nvPr/>
        </p:nvGrpSpPr>
        <p:grpSpPr>
          <a:xfrm>
            <a:off x="7057749" y="1832965"/>
            <a:ext cx="357226" cy="357367"/>
            <a:chOff x="-55987225" y="3591025"/>
            <a:chExt cx="317450" cy="317575"/>
          </a:xfrm>
        </p:grpSpPr>
        <p:sp>
          <p:nvSpPr>
            <p:cNvPr id="6733" name="Google Shape;6733;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2"/>
          <p:cNvGrpSpPr/>
          <p:nvPr/>
        </p:nvGrpSpPr>
        <p:grpSpPr>
          <a:xfrm>
            <a:off x="7071665" y="2273605"/>
            <a:ext cx="358999" cy="358999"/>
            <a:chOff x="-55988800" y="3982600"/>
            <a:chExt cx="319025" cy="319025"/>
          </a:xfrm>
        </p:grpSpPr>
        <p:sp>
          <p:nvSpPr>
            <p:cNvPr id="6739" name="Google Shape;6739;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2"/>
          <p:cNvGrpSpPr/>
          <p:nvPr/>
        </p:nvGrpSpPr>
        <p:grpSpPr>
          <a:xfrm>
            <a:off x="5730184" y="2731562"/>
            <a:ext cx="356326" cy="358971"/>
            <a:chOff x="-54026025" y="3192625"/>
            <a:chExt cx="316650" cy="319000"/>
          </a:xfrm>
        </p:grpSpPr>
        <p:sp>
          <p:nvSpPr>
            <p:cNvPr id="6745" name="Google Shape;6745;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82"/>
          <p:cNvGrpSpPr/>
          <p:nvPr/>
        </p:nvGrpSpPr>
        <p:grpSpPr>
          <a:xfrm>
            <a:off x="5750130" y="3202536"/>
            <a:ext cx="316434" cy="358099"/>
            <a:chOff x="-54007925" y="3584850"/>
            <a:chExt cx="281200" cy="318225"/>
          </a:xfrm>
        </p:grpSpPr>
        <p:sp>
          <p:nvSpPr>
            <p:cNvPr id="6754" name="Google Shape;6754;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82"/>
          <p:cNvGrpSpPr/>
          <p:nvPr/>
        </p:nvGrpSpPr>
        <p:grpSpPr>
          <a:xfrm>
            <a:off x="5750130" y="3664421"/>
            <a:ext cx="316434" cy="358914"/>
            <a:chOff x="-54007925" y="3975575"/>
            <a:chExt cx="281200" cy="318950"/>
          </a:xfrm>
        </p:grpSpPr>
        <p:sp>
          <p:nvSpPr>
            <p:cNvPr id="6761" name="Google Shape;6761;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2"/>
          <p:cNvGrpSpPr/>
          <p:nvPr/>
        </p:nvGrpSpPr>
        <p:grpSpPr>
          <a:xfrm>
            <a:off x="7984996" y="2748891"/>
            <a:ext cx="274770" cy="358492"/>
            <a:chOff x="-52005775" y="3208025"/>
            <a:chExt cx="244175" cy="318575"/>
          </a:xfrm>
        </p:grpSpPr>
        <p:sp>
          <p:nvSpPr>
            <p:cNvPr id="6766" name="Google Shape;6766;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2"/>
          <p:cNvGrpSpPr/>
          <p:nvPr/>
        </p:nvGrpSpPr>
        <p:grpSpPr>
          <a:xfrm>
            <a:off x="5291462" y="1376934"/>
            <a:ext cx="358099" cy="358099"/>
            <a:chOff x="-57568775" y="3198925"/>
            <a:chExt cx="318225" cy="318225"/>
          </a:xfrm>
        </p:grpSpPr>
        <p:sp>
          <p:nvSpPr>
            <p:cNvPr id="6778" name="Google Shape;6778;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2"/>
          <p:cNvGrpSpPr/>
          <p:nvPr/>
        </p:nvGrpSpPr>
        <p:grpSpPr>
          <a:xfrm>
            <a:off x="5313181" y="1832234"/>
            <a:ext cx="314662" cy="358099"/>
            <a:chOff x="-57549075" y="3590375"/>
            <a:chExt cx="279625" cy="318225"/>
          </a:xfrm>
        </p:grpSpPr>
        <p:sp>
          <p:nvSpPr>
            <p:cNvPr id="6785" name="Google Shape;6785;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2"/>
          <p:cNvGrpSpPr/>
          <p:nvPr/>
        </p:nvGrpSpPr>
        <p:grpSpPr>
          <a:xfrm>
            <a:off x="5305378" y="2273605"/>
            <a:ext cx="359871" cy="359871"/>
            <a:chOff x="-57570350" y="3982600"/>
            <a:chExt cx="319800" cy="319800"/>
          </a:xfrm>
        </p:grpSpPr>
        <p:sp>
          <p:nvSpPr>
            <p:cNvPr id="6790" name="Google Shape;6790;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2"/>
          <p:cNvGrpSpPr/>
          <p:nvPr/>
        </p:nvGrpSpPr>
        <p:grpSpPr>
          <a:xfrm>
            <a:off x="7520416" y="1376033"/>
            <a:ext cx="314662" cy="358999"/>
            <a:chOff x="-55576850" y="3198125"/>
            <a:chExt cx="279625" cy="319025"/>
          </a:xfrm>
        </p:grpSpPr>
        <p:sp>
          <p:nvSpPr>
            <p:cNvPr id="6795" name="Google Shape;6795;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82"/>
          <p:cNvGrpSpPr/>
          <p:nvPr/>
        </p:nvGrpSpPr>
        <p:grpSpPr>
          <a:xfrm>
            <a:off x="7497812" y="1832009"/>
            <a:ext cx="359871" cy="358324"/>
            <a:chOff x="-55596550" y="3590175"/>
            <a:chExt cx="319800" cy="318425"/>
          </a:xfrm>
        </p:grpSpPr>
        <p:sp>
          <p:nvSpPr>
            <p:cNvPr id="6800" name="Google Shape;6800;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82"/>
          <p:cNvGrpSpPr/>
          <p:nvPr/>
        </p:nvGrpSpPr>
        <p:grpSpPr>
          <a:xfrm>
            <a:off x="7513049" y="2273351"/>
            <a:ext cx="358999" cy="359252"/>
            <a:chOff x="-55595775" y="3982375"/>
            <a:chExt cx="319025" cy="319250"/>
          </a:xfrm>
        </p:grpSpPr>
        <p:sp>
          <p:nvSpPr>
            <p:cNvPr id="6805" name="Google Shape;6805;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82"/>
          <p:cNvGrpSpPr/>
          <p:nvPr/>
        </p:nvGrpSpPr>
        <p:grpSpPr>
          <a:xfrm>
            <a:off x="6170232" y="2731562"/>
            <a:ext cx="358999" cy="358099"/>
            <a:chOff x="-53635375" y="3192625"/>
            <a:chExt cx="319025" cy="318225"/>
          </a:xfrm>
        </p:grpSpPr>
        <p:sp>
          <p:nvSpPr>
            <p:cNvPr id="6812" name="Google Shape;6812;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2"/>
          <p:cNvGrpSpPr/>
          <p:nvPr/>
        </p:nvGrpSpPr>
        <p:grpSpPr>
          <a:xfrm>
            <a:off x="6192401" y="3202536"/>
            <a:ext cx="314662" cy="358999"/>
            <a:chOff x="-53615675" y="3584850"/>
            <a:chExt cx="279625" cy="319025"/>
          </a:xfrm>
        </p:grpSpPr>
        <p:sp>
          <p:nvSpPr>
            <p:cNvPr id="6816" name="Google Shape;6816;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2"/>
          <p:cNvGrpSpPr/>
          <p:nvPr/>
        </p:nvGrpSpPr>
        <p:grpSpPr>
          <a:xfrm>
            <a:off x="6170246" y="3665461"/>
            <a:ext cx="358971" cy="357874"/>
            <a:chOff x="-53634575" y="3976500"/>
            <a:chExt cx="319000" cy="318025"/>
          </a:xfrm>
        </p:grpSpPr>
        <p:sp>
          <p:nvSpPr>
            <p:cNvPr id="6820" name="Google Shape;6820;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82"/>
          <p:cNvGrpSpPr/>
          <p:nvPr/>
        </p:nvGrpSpPr>
        <p:grpSpPr>
          <a:xfrm>
            <a:off x="7965050" y="3208415"/>
            <a:ext cx="314662" cy="358436"/>
            <a:chOff x="-52023900" y="3590075"/>
            <a:chExt cx="279625" cy="318525"/>
          </a:xfrm>
        </p:grpSpPr>
        <p:sp>
          <p:nvSpPr>
            <p:cNvPr id="6829" name="Google Shape;6829;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2"/>
          <p:cNvGrpSpPr/>
          <p:nvPr/>
        </p:nvGrpSpPr>
        <p:grpSpPr>
          <a:xfrm>
            <a:off x="5728292" y="1376934"/>
            <a:ext cx="358971" cy="358971"/>
            <a:chOff x="-57173375" y="3198925"/>
            <a:chExt cx="319000" cy="319000"/>
          </a:xfrm>
        </p:grpSpPr>
        <p:sp>
          <p:nvSpPr>
            <p:cNvPr id="6837" name="Google Shape;6837;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82"/>
          <p:cNvGrpSpPr/>
          <p:nvPr/>
        </p:nvGrpSpPr>
        <p:grpSpPr>
          <a:xfrm>
            <a:off x="5729178" y="1854374"/>
            <a:ext cx="357198" cy="314690"/>
            <a:chOff x="-57176525" y="3610050"/>
            <a:chExt cx="317425" cy="279650"/>
          </a:xfrm>
        </p:grpSpPr>
        <p:sp>
          <p:nvSpPr>
            <p:cNvPr id="6842" name="Google Shape;6842;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82"/>
          <p:cNvGrpSpPr/>
          <p:nvPr/>
        </p:nvGrpSpPr>
        <p:grpSpPr>
          <a:xfrm>
            <a:off x="7939633" y="1376934"/>
            <a:ext cx="358099" cy="356326"/>
            <a:chOff x="-55202750" y="3198925"/>
            <a:chExt cx="318225" cy="316650"/>
          </a:xfrm>
        </p:grpSpPr>
        <p:sp>
          <p:nvSpPr>
            <p:cNvPr id="6848" name="Google Shape;6848;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82"/>
          <p:cNvGrpSpPr/>
          <p:nvPr/>
        </p:nvGrpSpPr>
        <p:grpSpPr>
          <a:xfrm>
            <a:off x="7950267" y="1832234"/>
            <a:ext cx="336830" cy="358099"/>
            <a:chOff x="-55194875" y="3590375"/>
            <a:chExt cx="299325" cy="318225"/>
          </a:xfrm>
        </p:grpSpPr>
        <p:sp>
          <p:nvSpPr>
            <p:cNvPr id="6851" name="Google Shape;6851;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2"/>
          <p:cNvGrpSpPr/>
          <p:nvPr/>
        </p:nvGrpSpPr>
        <p:grpSpPr>
          <a:xfrm>
            <a:off x="7954884" y="2274505"/>
            <a:ext cx="357198" cy="357198"/>
            <a:chOff x="-55203525" y="3983400"/>
            <a:chExt cx="317425" cy="317425"/>
          </a:xfrm>
        </p:grpSpPr>
        <p:sp>
          <p:nvSpPr>
            <p:cNvPr id="6857" name="Google Shape;6857;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2"/>
          <p:cNvGrpSpPr/>
          <p:nvPr/>
        </p:nvGrpSpPr>
        <p:grpSpPr>
          <a:xfrm>
            <a:off x="6621365" y="2731562"/>
            <a:ext cx="335930" cy="358971"/>
            <a:chOff x="-53232900" y="3192625"/>
            <a:chExt cx="298525" cy="319000"/>
          </a:xfrm>
        </p:grpSpPr>
        <p:sp>
          <p:nvSpPr>
            <p:cNvPr id="6861" name="Google Shape;6861;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2"/>
          <p:cNvGrpSpPr/>
          <p:nvPr/>
        </p:nvGrpSpPr>
        <p:grpSpPr>
          <a:xfrm>
            <a:off x="6610731" y="3202536"/>
            <a:ext cx="357198" cy="356326"/>
            <a:chOff x="-53242350" y="3584850"/>
            <a:chExt cx="317425" cy="316650"/>
          </a:xfrm>
        </p:grpSpPr>
        <p:sp>
          <p:nvSpPr>
            <p:cNvPr id="6870" name="Google Shape;6870;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2"/>
          <p:cNvGrpSpPr/>
          <p:nvPr/>
        </p:nvGrpSpPr>
        <p:grpSpPr>
          <a:xfrm>
            <a:off x="6631999" y="3665236"/>
            <a:ext cx="314662" cy="358999"/>
            <a:chOff x="-53224225" y="3976300"/>
            <a:chExt cx="279625" cy="319025"/>
          </a:xfrm>
        </p:grpSpPr>
        <p:sp>
          <p:nvSpPr>
            <p:cNvPr id="6876" name="Google Shape;6876;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2"/>
          <p:cNvGrpSpPr/>
          <p:nvPr/>
        </p:nvGrpSpPr>
        <p:grpSpPr>
          <a:xfrm>
            <a:off x="7942896" y="3672917"/>
            <a:ext cx="358971" cy="358408"/>
            <a:chOff x="-52043575" y="3983125"/>
            <a:chExt cx="319000" cy="318500"/>
          </a:xfrm>
        </p:grpSpPr>
        <p:sp>
          <p:nvSpPr>
            <p:cNvPr id="6884" name="Google Shape;6884;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2"/>
          <p:cNvGrpSpPr/>
          <p:nvPr/>
        </p:nvGrpSpPr>
        <p:grpSpPr>
          <a:xfrm>
            <a:off x="6196836" y="1376934"/>
            <a:ext cx="314662" cy="358971"/>
            <a:chOff x="-56766175" y="3198925"/>
            <a:chExt cx="279625" cy="319000"/>
          </a:xfrm>
        </p:grpSpPr>
        <p:sp>
          <p:nvSpPr>
            <p:cNvPr id="6894" name="Google Shape;6894;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82"/>
          <p:cNvGrpSpPr/>
          <p:nvPr/>
        </p:nvGrpSpPr>
        <p:grpSpPr>
          <a:xfrm>
            <a:off x="6195950" y="1832234"/>
            <a:ext cx="316434" cy="358099"/>
            <a:chOff x="-56766175" y="3590375"/>
            <a:chExt cx="281200" cy="318225"/>
          </a:xfrm>
        </p:grpSpPr>
        <p:sp>
          <p:nvSpPr>
            <p:cNvPr id="6902" name="Google Shape;6902;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2"/>
          <p:cNvGrpSpPr/>
          <p:nvPr/>
        </p:nvGrpSpPr>
        <p:grpSpPr>
          <a:xfrm>
            <a:off x="6232906" y="2273605"/>
            <a:ext cx="272126" cy="358099"/>
            <a:chOff x="-56747275" y="3982600"/>
            <a:chExt cx="241825" cy="318225"/>
          </a:xfrm>
        </p:grpSpPr>
        <p:sp>
          <p:nvSpPr>
            <p:cNvPr id="6907" name="Google Shape;6907;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2"/>
          <p:cNvGrpSpPr/>
          <p:nvPr/>
        </p:nvGrpSpPr>
        <p:grpSpPr>
          <a:xfrm>
            <a:off x="4840657" y="3215842"/>
            <a:ext cx="358999" cy="342991"/>
            <a:chOff x="-54812875" y="3596675"/>
            <a:chExt cx="319025" cy="304800"/>
          </a:xfrm>
        </p:grpSpPr>
        <p:sp>
          <p:nvSpPr>
            <p:cNvPr id="6915" name="Google Shape;6915;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2" name="Google Shape;6922;p8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4" name="Google Shape;6924;p82"/>
          <p:cNvGrpSpPr/>
          <p:nvPr/>
        </p:nvGrpSpPr>
        <p:grpSpPr>
          <a:xfrm>
            <a:off x="4862826" y="3672326"/>
            <a:ext cx="314662" cy="358099"/>
            <a:chOff x="-54793175" y="3982600"/>
            <a:chExt cx="279625" cy="318225"/>
          </a:xfrm>
        </p:grpSpPr>
        <p:sp>
          <p:nvSpPr>
            <p:cNvPr id="6925" name="Google Shape;6925;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2"/>
          <p:cNvGrpSpPr/>
          <p:nvPr/>
        </p:nvGrpSpPr>
        <p:grpSpPr>
          <a:xfrm>
            <a:off x="7074284" y="2731562"/>
            <a:ext cx="314662" cy="358099"/>
            <a:chOff x="-52832000" y="3192625"/>
            <a:chExt cx="279625" cy="318225"/>
          </a:xfrm>
        </p:grpSpPr>
        <p:sp>
          <p:nvSpPr>
            <p:cNvPr id="6933" name="Google Shape;6933;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2"/>
          <p:cNvGrpSpPr/>
          <p:nvPr/>
        </p:nvGrpSpPr>
        <p:grpSpPr>
          <a:xfrm>
            <a:off x="5760817" y="2272929"/>
            <a:ext cx="323524" cy="358774"/>
            <a:chOff x="-57162350" y="3982000"/>
            <a:chExt cx="287500" cy="318825"/>
          </a:xfrm>
        </p:grpSpPr>
        <p:sp>
          <p:nvSpPr>
            <p:cNvPr id="6942" name="Google Shape;6942;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2"/>
          <p:cNvGrpSpPr/>
          <p:nvPr/>
        </p:nvGrpSpPr>
        <p:grpSpPr>
          <a:xfrm>
            <a:off x="7052130" y="3203436"/>
            <a:ext cx="358971" cy="357198"/>
            <a:chOff x="-52851675" y="3585650"/>
            <a:chExt cx="319000" cy="317425"/>
          </a:xfrm>
        </p:grpSpPr>
        <p:sp>
          <p:nvSpPr>
            <p:cNvPr id="6951" name="Google Shape;6951;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2"/>
          <p:cNvGrpSpPr/>
          <p:nvPr/>
        </p:nvGrpSpPr>
        <p:grpSpPr>
          <a:xfrm>
            <a:off x="7074284" y="3665236"/>
            <a:ext cx="314662" cy="358999"/>
            <a:chOff x="-52832000" y="3976300"/>
            <a:chExt cx="279625" cy="319025"/>
          </a:xfrm>
        </p:grpSpPr>
        <p:sp>
          <p:nvSpPr>
            <p:cNvPr id="6958" name="Google Shape;6958;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2"/>
          <p:cNvGrpSpPr/>
          <p:nvPr/>
        </p:nvGrpSpPr>
        <p:grpSpPr>
          <a:xfrm>
            <a:off x="6191490" y="4119884"/>
            <a:ext cx="316434" cy="358099"/>
            <a:chOff x="-51633225" y="3198925"/>
            <a:chExt cx="281200" cy="318225"/>
          </a:xfrm>
        </p:grpSpPr>
        <p:sp>
          <p:nvSpPr>
            <p:cNvPr id="6964" name="Google Shape;6964;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2"/>
          <p:cNvGrpSpPr/>
          <p:nvPr/>
        </p:nvGrpSpPr>
        <p:grpSpPr>
          <a:xfrm>
            <a:off x="6610314" y="1377806"/>
            <a:ext cx="365188" cy="357226"/>
            <a:chOff x="-56396775" y="3199700"/>
            <a:chExt cx="324525" cy="317450"/>
          </a:xfrm>
        </p:grpSpPr>
        <p:sp>
          <p:nvSpPr>
            <p:cNvPr id="6972" name="Google Shape;6972;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2"/>
          <p:cNvGrpSpPr/>
          <p:nvPr/>
        </p:nvGrpSpPr>
        <p:grpSpPr>
          <a:xfrm>
            <a:off x="6613408" y="1843740"/>
            <a:ext cx="358999" cy="335958"/>
            <a:chOff x="-56394425" y="3600600"/>
            <a:chExt cx="319025" cy="298550"/>
          </a:xfrm>
        </p:grpSpPr>
        <p:sp>
          <p:nvSpPr>
            <p:cNvPr id="6979" name="Google Shape;6979;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82"/>
          <p:cNvGrpSpPr/>
          <p:nvPr/>
        </p:nvGrpSpPr>
        <p:grpSpPr>
          <a:xfrm>
            <a:off x="6644175" y="2274505"/>
            <a:ext cx="327068" cy="357198"/>
            <a:chOff x="-56379450" y="3983400"/>
            <a:chExt cx="290650" cy="317425"/>
          </a:xfrm>
        </p:grpSpPr>
        <p:sp>
          <p:nvSpPr>
            <p:cNvPr id="6983" name="Google Shape;6983;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2"/>
          <p:cNvGrpSpPr/>
          <p:nvPr/>
        </p:nvGrpSpPr>
        <p:grpSpPr>
          <a:xfrm>
            <a:off x="5307879" y="2738651"/>
            <a:ext cx="316434" cy="358971"/>
            <a:chOff x="-54401725" y="3198925"/>
            <a:chExt cx="281200" cy="319000"/>
          </a:xfrm>
        </p:grpSpPr>
        <p:sp>
          <p:nvSpPr>
            <p:cNvPr id="6992" name="Google Shape;6992;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2"/>
          <p:cNvGrpSpPr/>
          <p:nvPr/>
        </p:nvGrpSpPr>
        <p:grpSpPr>
          <a:xfrm>
            <a:off x="5308766" y="3208753"/>
            <a:ext cx="314662" cy="358099"/>
            <a:chOff x="-54401725" y="3590375"/>
            <a:chExt cx="279625" cy="318225"/>
          </a:xfrm>
        </p:grpSpPr>
        <p:sp>
          <p:nvSpPr>
            <p:cNvPr id="7004" name="Google Shape;7004;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82"/>
          <p:cNvGrpSpPr/>
          <p:nvPr/>
        </p:nvGrpSpPr>
        <p:grpSpPr>
          <a:xfrm>
            <a:off x="5306557" y="3672326"/>
            <a:ext cx="319079" cy="358099"/>
            <a:chOff x="-54403300" y="3982600"/>
            <a:chExt cx="283550" cy="318225"/>
          </a:xfrm>
        </p:grpSpPr>
        <p:sp>
          <p:nvSpPr>
            <p:cNvPr id="7011" name="Google Shape;7011;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2"/>
          <p:cNvGrpSpPr/>
          <p:nvPr/>
        </p:nvGrpSpPr>
        <p:grpSpPr>
          <a:xfrm>
            <a:off x="7493951" y="2733559"/>
            <a:ext cx="356298" cy="356973"/>
            <a:chOff x="-52458650" y="3194400"/>
            <a:chExt cx="316625" cy="317225"/>
          </a:xfrm>
        </p:grpSpPr>
        <p:sp>
          <p:nvSpPr>
            <p:cNvPr id="7017" name="Google Shape;7017;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82"/>
          <p:cNvGrpSpPr/>
          <p:nvPr/>
        </p:nvGrpSpPr>
        <p:grpSpPr>
          <a:xfrm>
            <a:off x="4862826" y="2738651"/>
            <a:ext cx="314662" cy="358971"/>
            <a:chOff x="-54793175" y="3198925"/>
            <a:chExt cx="279625" cy="319000"/>
          </a:xfrm>
        </p:grpSpPr>
        <p:sp>
          <p:nvSpPr>
            <p:cNvPr id="7026" name="Google Shape;7026;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2"/>
          <p:cNvGrpSpPr/>
          <p:nvPr/>
        </p:nvGrpSpPr>
        <p:grpSpPr>
          <a:xfrm>
            <a:off x="7503249" y="3202536"/>
            <a:ext cx="337703" cy="357845"/>
            <a:chOff x="-52450000" y="3584850"/>
            <a:chExt cx="300100" cy="318000"/>
          </a:xfrm>
        </p:grpSpPr>
        <p:sp>
          <p:nvSpPr>
            <p:cNvPr id="7034" name="Google Shape;7034;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2"/>
          <p:cNvGrpSpPr/>
          <p:nvPr/>
        </p:nvGrpSpPr>
        <p:grpSpPr>
          <a:xfrm>
            <a:off x="7514769" y="3667009"/>
            <a:ext cx="314662" cy="357226"/>
            <a:chOff x="-52440550" y="3977875"/>
            <a:chExt cx="279625" cy="317450"/>
          </a:xfrm>
        </p:grpSpPr>
        <p:sp>
          <p:nvSpPr>
            <p:cNvPr id="7042" name="Google Shape;7042;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82"/>
          <p:cNvGrpSpPr/>
          <p:nvPr/>
        </p:nvGrpSpPr>
        <p:grpSpPr>
          <a:xfrm>
            <a:off x="6626703" y="4123215"/>
            <a:ext cx="314662" cy="358999"/>
            <a:chOff x="-51623775" y="3584850"/>
            <a:chExt cx="279625" cy="319025"/>
          </a:xfrm>
        </p:grpSpPr>
        <p:sp>
          <p:nvSpPr>
            <p:cNvPr id="7051" name="Google Shape;7051;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0" name="Google Shape;7060;p8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61" name="Google Shape;7061;p8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65"/>
        <p:cNvGrpSpPr/>
        <p:nvPr/>
      </p:nvGrpSpPr>
      <p:grpSpPr>
        <a:xfrm>
          <a:off x="0" y="0"/>
          <a:ext cx="0" cy="0"/>
          <a:chOff x="0" y="0"/>
          <a:chExt cx="0" cy="0"/>
        </a:xfrm>
      </p:grpSpPr>
      <p:grpSp>
        <p:nvGrpSpPr>
          <p:cNvPr id="7066" name="Google Shape;7066;p83"/>
          <p:cNvGrpSpPr/>
          <p:nvPr/>
        </p:nvGrpSpPr>
        <p:grpSpPr>
          <a:xfrm>
            <a:off x="866775" y="1386849"/>
            <a:ext cx="276003" cy="357300"/>
            <a:chOff x="-50469125" y="3183175"/>
            <a:chExt cx="233150" cy="301825"/>
          </a:xfrm>
        </p:grpSpPr>
        <p:sp>
          <p:nvSpPr>
            <p:cNvPr id="7067" name="Google Shape;7067;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83"/>
          <p:cNvGrpSpPr/>
          <p:nvPr/>
        </p:nvGrpSpPr>
        <p:grpSpPr>
          <a:xfrm>
            <a:off x="826674" y="1822251"/>
            <a:ext cx="356205" cy="355288"/>
            <a:chOff x="-50504575" y="3550975"/>
            <a:chExt cx="300900" cy="300125"/>
          </a:xfrm>
        </p:grpSpPr>
        <p:sp>
          <p:nvSpPr>
            <p:cNvPr id="7071" name="Google Shape;7071;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3"/>
          <p:cNvGrpSpPr/>
          <p:nvPr/>
        </p:nvGrpSpPr>
        <p:grpSpPr>
          <a:xfrm>
            <a:off x="826674" y="2260493"/>
            <a:ext cx="356205" cy="354341"/>
            <a:chOff x="-50503000" y="3921175"/>
            <a:chExt cx="300900" cy="299325"/>
          </a:xfrm>
        </p:grpSpPr>
        <p:sp>
          <p:nvSpPr>
            <p:cNvPr id="7076" name="Google Shape;7076;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3"/>
          <p:cNvGrpSpPr/>
          <p:nvPr/>
        </p:nvGrpSpPr>
        <p:grpSpPr>
          <a:xfrm>
            <a:off x="3030727" y="1406411"/>
            <a:ext cx="355258" cy="356205"/>
            <a:chOff x="-48630025" y="3199700"/>
            <a:chExt cx="300100" cy="300900"/>
          </a:xfrm>
        </p:grpSpPr>
        <p:sp>
          <p:nvSpPr>
            <p:cNvPr id="7082" name="Google Shape;7082;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83"/>
          <p:cNvGrpSpPr/>
          <p:nvPr/>
        </p:nvGrpSpPr>
        <p:grpSpPr>
          <a:xfrm>
            <a:off x="3030727" y="1843707"/>
            <a:ext cx="355258" cy="355258"/>
            <a:chOff x="-48630025" y="3569100"/>
            <a:chExt cx="300100" cy="300100"/>
          </a:xfrm>
        </p:grpSpPr>
        <p:sp>
          <p:nvSpPr>
            <p:cNvPr id="7086" name="Google Shape;7086;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83"/>
          <p:cNvGrpSpPr/>
          <p:nvPr/>
        </p:nvGrpSpPr>
        <p:grpSpPr>
          <a:xfrm>
            <a:off x="3031201" y="2281003"/>
            <a:ext cx="354311" cy="353394"/>
            <a:chOff x="-48629225" y="3938500"/>
            <a:chExt cx="299300" cy="298525"/>
          </a:xfrm>
        </p:grpSpPr>
        <p:sp>
          <p:nvSpPr>
            <p:cNvPr id="7097" name="Google Shape;7097;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3"/>
          <p:cNvGrpSpPr/>
          <p:nvPr/>
        </p:nvGrpSpPr>
        <p:grpSpPr>
          <a:xfrm>
            <a:off x="1766604" y="2752344"/>
            <a:ext cx="311458" cy="354341"/>
            <a:chOff x="-46762575" y="3200500"/>
            <a:chExt cx="263100" cy="299325"/>
          </a:xfrm>
        </p:grpSpPr>
        <p:sp>
          <p:nvSpPr>
            <p:cNvPr id="7102" name="Google Shape;7102;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3"/>
          <p:cNvGrpSpPr/>
          <p:nvPr/>
        </p:nvGrpSpPr>
        <p:grpSpPr>
          <a:xfrm>
            <a:off x="1744689" y="3211066"/>
            <a:ext cx="355288" cy="312375"/>
            <a:chOff x="-46779900" y="3588000"/>
            <a:chExt cx="300125" cy="263875"/>
          </a:xfrm>
        </p:grpSpPr>
        <p:sp>
          <p:nvSpPr>
            <p:cNvPr id="7108" name="Google Shape;7108;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3"/>
          <p:cNvGrpSpPr/>
          <p:nvPr/>
        </p:nvGrpSpPr>
        <p:grpSpPr>
          <a:xfrm>
            <a:off x="1745162" y="3625988"/>
            <a:ext cx="354341" cy="353394"/>
            <a:chOff x="-46779100" y="3938500"/>
            <a:chExt cx="299325" cy="298525"/>
          </a:xfrm>
        </p:grpSpPr>
        <p:sp>
          <p:nvSpPr>
            <p:cNvPr id="7113" name="Google Shape;7113;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3"/>
          <p:cNvGrpSpPr/>
          <p:nvPr/>
        </p:nvGrpSpPr>
        <p:grpSpPr>
          <a:xfrm>
            <a:off x="3952900" y="2758855"/>
            <a:ext cx="355258" cy="355288"/>
            <a:chOff x="-44924250" y="3206000"/>
            <a:chExt cx="300100" cy="300125"/>
          </a:xfrm>
        </p:grpSpPr>
        <p:sp>
          <p:nvSpPr>
            <p:cNvPr id="7116" name="Google Shape;7116;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3"/>
          <p:cNvGrpSpPr/>
          <p:nvPr/>
        </p:nvGrpSpPr>
        <p:grpSpPr>
          <a:xfrm>
            <a:off x="1267386" y="1386849"/>
            <a:ext cx="355258" cy="355258"/>
            <a:chOff x="-50134375" y="3183175"/>
            <a:chExt cx="300100" cy="300100"/>
          </a:xfrm>
        </p:grpSpPr>
        <p:sp>
          <p:nvSpPr>
            <p:cNvPr id="7122" name="Google Shape;7122;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3"/>
          <p:cNvGrpSpPr/>
          <p:nvPr/>
        </p:nvGrpSpPr>
        <p:grpSpPr>
          <a:xfrm>
            <a:off x="1267386" y="1822251"/>
            <a:ext cx="355258" cy="355288"/>
            <a:chOff x="-50134375" y="3550975"/>
            <a:chExt cx="300100" cy="300125"/>
          </a:xfrm>
        </p:grpSpPr>
        <p:sp>
          <p:nvSpPr>
            <p:cNvPr id="7133" name="Google Shape;7133;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83"/>
          <p:cNvGrpSpPr/>
          <p:nvPr/>
        </p:nvGrpSpPr>
        <p:grpSpPr>
          <a:xfrm>
            <a:off x="1267386" y="2259783"/>
            <a:ext cx="355258" cy="355051"/>
            <a:chOff x="-50134375" y="3920575"/>
            <a:chExt cx="300100" cy="299925"/>
          </a:xfrm>
        </p:grpSpPr>
        <p:sp>
          <p:nvSpPr>
            <p:cNvPr id="7136" name="Google Shape;7136;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3"/>
          <p:cNvGrpSpPr/>
          <p:nvPr/>
        </p:nvGrpSpPr>
        <p:grpSpPr>
          <a:xfrm>
            <a:off x="3478110" y="1407358"/>
            <a:ext cx="357123" cy="355258"/>
            <a:chOff x="-48262200" y="3200500"/>
            <a:chExt cx="301675" cy="300100"/>
          </a:xfrm>
        </p:grpSpPr>
        <p:sp>
          <p:nvSpPr>
            <p:cNvPr id="7140" name="Google Shape;7140;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3"/>
          <p:cNvGrpSpPr/>
          <p:nvPr/>
        </p:nvGrpSpPr>
        <p:grpSpPr>
          <a:xfrm>
            <a:off x="3507483" y="1844447"/>
            <a:ext cx="298377" cy="354519"/>
            <a:chOff x="-48233050" y="3569725"/>
            <a:chExt cx="252050" cy="299475"/>
          </a:xfrm>
        </p:grpSpPr>
        <p:sp>
          <p:nvSpPr>
            <p:cNvPr id="7150" name="Google Shape;7150;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3531248" y="2278191"/>
            <a:ext cx="250847" cy="358070"/>
            <a:chOff x="-48216525" y="3936125"/>
            <a:chExt cx="211900" cy="302475"/>
          </a:xfrm>
        </p:grpSpPr>
        <p:sp>
          <p:nvSpPr>
            <p:cNvPr id="7154" name="Google Shape;7154;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3"/>
          <p:cNvGrpSpPr/>
          <p:nvPr/>
        </p:nvGrpSpPr>
        <p:grpSpPr>
          <a:xfrm>
            <a:off x="2186966" y="2753261"/>
            <a:ext cx="355258" cy="355288"/>
            <a:chOff x="-46410500" y="3201275"/>
            <a:chExt cx="300100" cy="300125"/>
          </a:xfrm>
        </p:grpSpPr>
        <p:sp>
          <p:nvSpPr>
            <p:cNvPr id="7159" name="Google Shape;7159;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3"/>
          <p:cNvGrpSpPr/>
          <p:nvPr/>
        </p:nvGrpSpPr>
        <p:grpSpPr>
          <a:xfrm>
            <a:off x="2186966" y="3188692"/>
            <a:ext cx="355258" cy="356205"/>
            <a:chOff x="-46409700" y="3569100"/>
            <a:chExt cx="300100" cy="300900"/>
          </a:xfrm>
        </p:grpSpPr>
        <p:sp>
          <p:nvSpPr>
            <p:cNvPr id="7165" name="Google Shape;7165;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83"/>
          <p:cNvGrpSpPr/>
          <p:nvPr/>
        </p:nvGrpSpPr>
        <p:grpSpPr>
          <a:xfrm>
            <a:off x="2174847" y="3624124"/>
            <a:ext cx="379497" cy="358070"/>
            <a:chOff x="-46422300" y="3936925"/>
            <a:chExt cx="320575" cy="302475"/>
          </a:xfrm>
        </p:grpSpPr>
        <p:sp>
          <p:nvSpPr>
            <p:cNvPr id="7171" name="Google Shape;7171;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83"/>
          <p:cNvGrpSpPr/>
          <p:nvPr/>
        </p:nvGrpSpPr>
        <p:grpSpPr>
          <a:xfrm>
            <a:off x="3952426" y="3178452"/>
            <a:ext cx="356205" cy="355258"/>
            <a:chOff x="-44914800" y="3560450"/>
            <a:chExt cx="300900" cy="300100"/>
          </a:xfrm>
        </p:grpSpPr>
        <p:sp>
          <p:nvSpPr>
            <p:cNvPr id="7174" name="Google Shape;7174;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3"/>
          <p:cNvGrpSpPr/>
          <p:nvPr/>
        </p:nvGrpSpPr>
        <p:grpSpPr>
          <a:xfrm>
            <a:off x="1707478" y="1387086"/>
            <a:ext cx="354311" cy="354104"/>
            <a:chOff x="-49764975" y="3183375"/>
            <a:chExt cx="299300" cy="299125"/>
          </a:xfrm>
        </p:grpSpPr>
        <p:sp>
          <p:nvSpPr>
            <p:cNvPr id="7180" name="Google Shape;7180;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3"/>
          <p:cNvGrpSpPr/>
          <p:nvPr/>
        </p:nvGrpSpPr>
        <p:grpSpPr>
          <a:xfrm>
            <a:off x="1707478" y="1822547"/>
            <a:ext cx="354311" cy="355909"/>
            <a:chOff x="-49764975" y="3551225"/>
            <a:chExt cx="299300" cy="300650"/>
          </a:xfrm>
        </p:grpSpPr>
        <p:sp>
          <p:nvSpPr>
            <p:cNvPr id="7190" name="Google Shape;7190;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83"/>
          <p:cNvGrpSpPr/>
          <p:nvPr/>
        </p:nvGrpSpPr>
        <p:grpSpPr>
          <a:xfrm>
            <a:off x="1705140" y="2259310"/>
            <a:ext cx="358987" cy="355525"/>
            <a:chOff x="-49766550" y="3920175"/>
            <a:chExt cx="303250" cy="300325"/>
          </a:xfrm>
        </p:grpSpPr>
        <p:sp>
          <p:nvSpPr>
            <p:cNvPr id="7202" name="Google Shape;7202;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83"/>
          <p:cNvGrpSpPr/>
          <p:nvPr/>
        </p:nvGrpSpPr>
        <p:grpSpPr>
          <a:xfrm>
            <a:off x="3920671" y="1407358"/>
            <a:ext cx="357123" cy="354341"/>
            <a:chOff x="-47892800" y="3200500"/>
            <a:chExt cx="301675" cy="299325"/>
          </a:xfrm>
        </p:grpSpPr>
        <p:sp>
          <p:nvSpPr>
            <p:cNvPr id="7207" name="Google Shape;7207;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83"/>
          <p:cNvGrpSpPr/>
          <p:nvPr/>
        </p:nvGrpSpPr>
        <p:grpSpPr>
          <a:xfrm>
            <a:off x="3984537" y="1843707"/>
            <a:ext cx="229391" cy="355258"/>
            <a:chOff x="-47839250" y="3569100"/>
            <a:chExt cx="193775" cy="300100"/>
          </a:xfrm>
        </p:grpSpPr>
        <p:sp>
          <p:nvSpPr>
            <p:cNvPr id="7214" name="Google Shape;7214;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3"/>
          <p:cNvGrpSpPr/>
          <p:nvPr/>
        </p:nvGrpSpPr>
        <p:grpSpPr>
          <a:xfrm>
            <a:off x="3921603" y="2280056"/>
            <a:ext cx="355258" cy="356205"/>
            <a:chOff x="-47892800" y="3937700"/>
            <a:chExt cx="300100" cy="300900"/>
          </a:xfrm>
        </p:grpSpPr>
        <p:sp>
          <p:nvSpPr>
            <p:cNvPr id="7221" name="Google Shape;7221;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3"/>
          <p:cNvGrpSpPr/>
          <p:nvPr/>
        </p:nvGrpSpPr>
        <p:grpSpPr>
          <a:xfrm>
            <a:off x="2626898" y="2773770"/>
            <a:ext cx="355258" cy="311458"/>
            <a:chOff x="-46042675" y="3218600"/>
            <a:chExt cx="300100" cy="263100"/>
          </a:xfrm>
        </p:grpSpPr>
        <p:sp>
          <p:nvSpPr>
            <p:cNvPr id="7230" name="Google Shape;7230;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3"/>
          <p:cNvGrpSpPr/>
          <p:nvPr/>
        </p:nvGrpSpPr>
        <p:grpSpPr>
          <a:xfrm>
            <a:off x="2626898" y="3188219"/>
            <a:ext cx="355258" cy="323118"/>
            <a:chOff x="-46042675" y="3568700"/>
            <a:chExt cx="300100" cy="272950"/>
          </a:xfrm>
        </p:grpSpPr>
        <p:sp>
          <p:nvSpPr>
            <p:cNvPr id="7237" name="Google Shape;7237;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83"/>
          <p:cNvGrpSpPr/>
          <p:nvPr/>
        </p:nvGrpSpPr>
        <p:grpSpPr>
          <a:xfrm>
            <a:off x="2668849" y="3625189"/>
            <a:ext cx="271357" cy="356057"/>
            <a:chOff x="-46007225" y="3937825"/>
            <a:chExt cx="229225" cy="300775"/>
          </a:xfrm>
        </p:grpSpPr>
        <p:sp>
          <p:nvSpPr>
            <p:cNvPr id="7242" name="Google Shape;7242;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3"/>
          <p:cNvGrpSpPr/>
          <p:nvPr/>
        </p:nvGrpSpPr>
        <p:grpSpPr>
          <a:xfrm>
            <a:off x="3974341" y="3615275"/>
            <a:ext cx="312375" cy="357596"/>
            <a:chOff x="-44895900" y="3929450"/>
            <a:chExt cx="263875" cy="302075"/>
          </a:xfrm>
        </p:grpSpPr>
        <p:sp>
          <p:nvSpPr>
            <p:cNvPr id="7253" name="Google Shape;7253;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3"/>
          <p:cNvGrpSpPr/>
          <p:nvPr/>
        </p:nvGrpSpPr>
        <p:grpSpPr>
          <a:xfrm>
            <a:off x="2148160" y="1398036"/>
            <a:ext cx="356205" cy="332885"/>
            <a:chOff x="-49397175" y="3192625"/>
            <a:chExt cx="300900" cy="281200"/>
          </a:xfrm>
        </p:grpSpPr>
        <p:sp>
          <p:nvSpPr>
            <p:cNvPr id="7260" name="Google Shape;7260;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3"/>
          <p:cNvGrpSpPr/>
          <p:nvPr/>
        </p:nvGrpSpPr>
        <p:grpSpPr>
          <a:xfrm>
            <a:off x="2174263" y="1822251"/>
            <a:ext cx="304000" cy="356205"/>
            <a:chOff x="-49375900" y="3550975"/>
            <a:chExt cx="256800" cy="300900"/>
          </a:xfrm>
        </p:grpSpPr>
        <p:sp>
          <p:nvSpPr>
            <p:cNvPr id="7268" name="Google Shape;7268;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3"/>
          <p:cNvGrpSpPr/>
          <p:nvPr/>
        </p:nvGrpSpPr>
        <p:grpSpPr>
          <a:xfrm>
            <a:off x="2169616" y="2259546"/>
            <a:ext cx="313293" cy="356205"/>
            <a:chOff x="-49378250" y="3920375"/>
            <a:chExt cx="264650" cy="300900"/>
          </a:xfrm>
        </p:grpSpPr>
        <p:sp>
          <p:nvSpPr>
            <p:cNvPr id="7280" name="Google Shape;7280;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3"/>
          <p:cNvGrpSpPr/>
          <p:nvPr/>
        </p:nvGrpSpPr>
        <p:grpSpPr>
          <a:xfrm>
            <a:off x="888604" y="2752344"/>
            <a:ext cx="312375" cy="357123"/>
            <a:chOff x="-47505300" y="3200500"/>
            <a:chExt cx="263875" cy="301675"/>
          </a:xfrm>
        </p:grpSpPr>
        <p:sp>
          <p:nvSpPr>
            <p:cNvPr id="7288" name="Google Shape;7288;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83"/>
          <p:cNvGrpSpPr/>
          <p:nvPr/>
        </p:nvGrpSpPr>
        <p:grpSpPr>
          <a:xfrm>
            <a:off x="866704" y="3188692"/>
            <a:ext cx="356176" cy="355051"/>
            <a:chOff x="-47524975" y="3569100"/>
            <a:chExt cx="300875" cy="299925"/>
          </a:xfrm>
        </p:grpSpPr>
        <p:sp>
          <p:nvSpPr>
            <p:cNvPr id="7302" name="Google Shape;7302;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3"/>
          <p:cNvGrpSpPr/>
          <p:nvPr/>
        </p:nvGrpSpPr>
        <p:grpSpPr>
          <a:xfrm>
            <a:off x="867162" y="3667954"/>
            <a:ext cx="355258" cy="270410"/>
            <a:chOff x="-47523400" y="3973950"/>
            <a:chExt cx="300100" cy="228425"/>
          </a:xfrm>
        </p:grpSpPr>
        <p:sp>
          <p:nvSpPr>
            <p:cNvPr id="7308" name="Google Shape;7308;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3"/>
          <p:cNvGrpSpPr/>
          <p:nvPr/>
        </p:nvGrpSpPr>
        <p:grpSpPr>
          <a:xfrm>
            <a:off x="3072283" y="2750953"/>
            <a:ext cx="354341" cy="357596"/>
            <a:chOff x="-45673275" y="3199325"/>
            <a:chExt cx="299325" cy="302075"/>
          </a:xfrm>
        </p:grpSpPr>
        <p:sp>
          <p:nvSpPr>
            <p:cNvPr id="7314" name="Google Shape;7314;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3"/>
          <p:cNvGrpSpPr/>
          <p:nvPr/>
        </p:nvGrpSpPr>
        <p:grpSpPr>
          <a:xfrm>
            <a:off x="3071351" y="3209202"/>
            <a:ext cx="356205" cy="314240"/>
            <a:chOff x="-45674075" y="3586425"/>
            <a:chExt cx="300900" cy="265450"/>
          </a:xfrm>
        </p:grpSpPr>
        <p:sp>
          <p:nvSpPr>
            <p:cNvPr id="7318" name="Google Shape;7318;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3"/>
          <p:cNvGrpSpPr/>
          <p:nvPr/>
        </p:nvGrpSpPr>
        <p:grpSpPr>
          <a:xfrm>
            <a:off x="3072283" y="3625041"/>
            <a:ext cx="354341" cy="356205"/>
            <a:chOff x="-45673275" y="3937700"/>
            <a:chExt cx="299325" cy="300900"/>
          </a:xfrm>
        </p:grpSpPr>
        <p:sp>
          <p:nvSpPr>
            <p:cNvPr id="7321" name="Google Shape;7321;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3"/>
          <p:cNvGrpSpPr/>
          <p:nvPr/>
        </p:nvGrpSpPr>
        <p:grpSpPr>
          <a:xfrm>
            <a:off x="2186449" y="4117825"/>
            <a:ext cx="356205" cy="356205"/>
            <a:chOff x="-44512325" y="3176075"/>
            <a:chExt cx="300900" cy="300900"/>
          </a:xfrm>
        </p:grpSpPr>
        <p:sp>
          <p:nvSpPr>
            <p:cNvPr id="7328" name="Google Shape;7328;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3"/>
          <p:cNvGrpSpPr/>
          <p:nvPr/>
        </p:nvGrpSpPr>
        <p:grpSpPr>
          <a:xfrm>
            <a:off x="2589789" y="1386849"/>
            <a:ext cx="354341" cy="354341"/>
            <a:chOff x="-49027775" y="3183175"/>
            <a:chExt cx="299325" cy="299325"/>
          </a:xfrm>
        </p:grpSpPr>
        <p:sp>
          <p:nvSpPr>
            <p:cNvPr id="7332" name="Google Shape;7332;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3"/>
          <p:cNvGrpSpPr/>
          <p:nvPr/>
        </p:nvGrpSpPr>
        <p:grpSpPr>
          <a:xfrm>
            <a:off x="2589330" y="1822251"/>
            <a:ext cx="355258" cy="357152"/>
            <a:chOff x="-49027775" y="3550975"/>
            <a:chExt cx="300100" cy="301700"/>
          </a:xfrm>
        </p:grpSpPr>
        <p:sp>
          <p:nvSpPr>
            <p:cNvPr id="7337" name="Google Shape;7337;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83"/>
          <p:cNvGrpSpPr/>
          <p:nvPr/>
        </p:nvGrpSpPr>
        <p:grpSpPr>
          <a:xfrm>
            <a:off x="2587406" y="2259310"/>
            <a:ext cx="359106" cy="355525"/>
            <a:chOff x="-49031025" y="3920175"/>
            <a:chExt cx="303350" cy="300325"/>
          </a:xfrm>
        </p:grpSpPr>
        <p:sp>
          <p:nvSpPr>
            <p:cNvPr id="7348" name="Google Shape;7348;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3"/>
          <p:cNvGrpSpPr/>
          <p:nvPr/>
        </p:nvGrpSpPr>
        <p:grpSpPr>
          <a:xfrm>
            <a:off x="1303511" y="2752344"/>
            <a:ext cx="356176" cy="354341"/>
            <a:chOff x="-47155575" y="3200500"/>
            <a:chExt cx="300875" cy="299325"/>
          </a:xfrm>
        </p:grpSpPr>
        <p:sp>
          <p:nvSpPr>
            <p:cNvPr id="7355" name="Google Shape;7355;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83"/>
          <p:cNvGrpSpPr/>
          <p:nvPr/>
        </p:nvGrpSpPr>
        <p:grpSpPr>
          <a:xfrm>
            <a:off x="1303970" y="3188692"/>
            <a:ext cx="355258" cy="355258"/>
            <a:chOff x="-47154800" y="3569100"/>
            <a:chExt cx="300100" cy="300100"/>
          </a:xfrm>
        </p:grpSpPr>
        <p:sp>
          <p:nvSpPr>
            <p:cNvPr id="7362" name="Google Shape;7362;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3"/>
          <p:cNvGrpSpPr/>
          <p:nvPr/>
        </p:nvGrpSpPr>
        <p:grpSpPr>
          <a:xfrm>
            <a:off x="1304443" y="3626905"/>
            <a:ext cx="354311" cy="353423"/>
            <a:chOff x="-47154000" y="3939275"/>
            <a:chExt cx="299300" cy="298550"/>
          </a:xfrm>
        </p:grpSpPr>
        <p:sp>
          <p:nvSpPr>
            <p:cNvPr id="7369" name="Google Shape;7369;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83"/>
          <p:cNvGrpSpPr/>
          <p:nvPr/>
        </p:nvGrpSpPr>
        <p:grpSpPr>
          <a:xfrm>
            <a:off x="3529733" y="2752344"/>
            <a:ext cx="312375" cy="354341"/>
            <a:chOff x="-45286550" y="3200500"/>
            <a:chExt cx="263875" cy="299325"/>
          </a:xfrm>
        </p:grpSpPr>
        <p:sp>
          <p:nvSpPr>
            <p:cNvPr id="7374" name="Google Shape;7374;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83"/>
          <p:cNvGrpSpPr/>
          <p:nvPr/>
        </p:nvGrpSpPr>
        <p:grpSpPr>
          <a:xfrm>
            <a:off x="3529733" y="3189639"/>
            <a:ext cx="312375" cy="354311"/>
            <a:chOff x="-45286550" y="3569900"/>
            <a:chExt cx="263875" cy="299300"/>
          </a:xfrm>
        </p:grpSpPr>
        <p:sp>
          <p:nvSpPr>
            <p:cNvPr id="7378" name="Google Shape;7378;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3"/>
          <p:cNvGrpSpPr/>
          <p:nvPr/>
        </p:nvGrpSpPr>
        <p:grpSpPr>
          <a:xfrm>
            <a:off x="3540920" y="3625988"/>
            <a:ext cx="290001" cy="355258"/>
            <a:chOff x="-45277900" y="3938500"/>
            <a:chExt cx="244975" cy="300100"/>
          </a:xfrm>
        </p:grpSpPr>
        <p:sp>
          <p:nvSpPr>
            <p:cNvPr id="7385" name="Google Shape;7385;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3"/>
          <p:cNvGrpSpPr/>
          <p:nvPr/>
        </p:nvGrpSpPr>
        <p:grpSpPr>
          <a:xfrm>
            <a:off x="2626869" y="4095090"/>
            <a:ext cx="355258" cy="355258"/>
            <a:chOff x="-44502875" y="3576975"/>
            <a:chExt cx="300100" cy="300100"/>
          </a:xfrm>
        </p:grpSpPr>
        <p:sp>
          <p:nvSpPr>
            <p:cNvPr id="7390" name="Google Shape;7390;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83"/>
          <p:cNvGrpSpPr/>
          <p:nvPr/>
        </p:nvGrpSpPr>
        <p:grpSpPr>
          <a:xfrm>
            <a:off x="4835456" y="1828361"/>
            <a:ext cx="356196" cy="354670"/>
            <a:chOff x="-13946200" y="3647075"/>
            <a:chExt cx="353650" cy="352100"/>
          </a:xfrm>
        </p:grpSpPr>
        <p:sp>
          <p:nvSpPr>
            <p:cNvPr id="7394" name="Google Shape;7394;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83"/>
          <p:cNvGrpSpPr/>
          <p:nvPr/>
        </p:nvGrpSpPr>
        <p:grpSpPr>
          <a:xfrm>
            <a:off x="6618849" y="1387844"/>
            <a:ext cx="357002" cy="354267"/>
            <a:chOff x="-12163025" y="3214275"/>
            <a:chExt cx="354450" cy="351700"/>
          </a:xfrm>
        </p:grpSpPr>
        <p:sp>
          <p:nvSpPr>
            <p:cNvPr id="7401" name="Google Shape;7401;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3"/>
          <p:cNvGrpSpPr/>
          <p:nvPr/>
        </p:nvGrpSpPr>
        <p:grpSpPr>
          <a:xfrm>
            <a:off x="6619629" y="1827581"/>
            <a:ext cx="355441" cy="356232"/>
            <a:chOff x="-12160675" y="3647875"/>
            <a:chExt cx="352900" cy="353650"/>
          </a:xfrm>
        </p:grpSpPr>
        <p:sp>
          <p:nvSpPr>
            <p:cNvPr id="7405" name="Google Shape;7405;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83"/>
          <p:cNvGrpSpPr/>
          <p:nvPr/>
        </p:nvGrpSpPr>
        <p:grpSpPr>
          <a:xfrm>
            <a:off x="6630345" y="2272036"/>
            <a:ext cx="354635" cy="356232"/>
            <a:chOff x="-12160675" y="4081850"/>
            <a:chExt cx="352100" cy="353650"/>
          </a:xfrm>
        </p:grpSpPr>
        <p:sp>
          <p:nvSpPr>
            <p:cNvPr id="7413" name="Google Shape;7413;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3"/>
          <p:cNvGrpSpPr/>
          <p:nvPr/>
        </p:nvGrpSpPr>
        <p:grpSpPr>
          <a:xfrm>
            <a:off x="4835311" y="2746480"/>
            <a:ext cx="355416" cy="355652"/>
            <a:chOff x="-10391650" y="3180600"/>
            <a:chExt cx="352875" cy="353075"/>
          </a:xfrm>
        </p:grpSpPr>
        <p:sp>
          <p:nvSpPr>
            <p:cNvPr id="7420" name="Google Shape;7420;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3"/>
          <p:cNvGrpSpPr/>
          <p:nvPr/>
        </p:nvGrpSpPr>
        <p:grpSpPr>
          <a:xfrm>
            <a:off x="4835310" y="3223278"/>
            <a:ext cx="354635" cy="353890"/>
            <a:chOff x="-10390875" y="3616350"/>
            <a:chExt cx="352100" cy="351325"/>
          </a:xfrm>
        </p:grpSpPr>
        <p:sp>
          <p:nvSpPr>
            <p:cNvPr id="7427" name="Google Shape;7427;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3"/>
          <p:cNvGrpSpPr/>
          <p:nvPr/>
        </p:nvGrpSpPr>
        <p:grpSpPr>
          <a:xfrm>
            <a:off x="7502285" y="2747943"/>
            <a:ext cx="312585" cy="354670"/>
            <a:chOff x="-10370400" y="4049550"/>
            <a:chExt cx="310350" cy="352100"/>
          </a:xfrm>
        </p:grpSpPr>
        <p:sp>
          <p:nvSpPr>
            <p:cNvPr id="7431" name="Google Shape;7431;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3"/>
          <p:cNvGrpSpPr/>
          <p:nvPr/>
        </p:nvGrpSpPr>
        <p:grpSpPr>
          <a:xfrm>
            <a:off x="6606541" y="2746884"/>
            <a:ext cx="379236" cy="354847"/>
            <a:chOff x="-8674650" y="3210975"/>
            <a:chExt cx="376525" cy="352275"/>
          </a:xfrm>
        </p:grpSpPr>
        <p:sp>
          <p:nvSpPr>
            <p:cNvPr id="7437" name="Google Shape;7437;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3"/>
          <p:cNvGrpSpPr/>
          <p:nvPr/>
        </p:nvGrpSpPr>
        <p:grpSpPr>
          <a:xfrm>
            <a:off x="5278038" y="1828361"/>
            <a:ext cx="356221" cy="354670"/>
            <a:chOff x="-13512225" y="3647075"/>
            <a:chExt cx="353675" cy="352100"/>
          </a:xfrm>
        </p:grpSpPr>
        <p:sp>
          <p:nvSpPr>
            <p:cNvPr id="7444" name="Google Shape;7444;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83"/>
          <p:cNvGrpSpPr/>
          <p:nvPr/>
        </p:nvGrpSpPr>
        <p:grpSpPr>
          <a:xfrm>
            <a:off x="5288351" y="2272427"/>
            <a:ext cx="356221" cy="355451"/>
            <a:chOff x="-13512225" y="4080275"/>
            <a:chExt cx="353675" cy="352875"/>
          </a:xfrm>
        </p:grpSpPr>
        <p:sp>
          <p:nvSpPr>
            <p:cNvPr id="7455" name="Google Shape;7455;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3"/>
          <p:cNvGrpSpPr/>
          <p:nvPr/>
        </p:nvGrpSpPr>
        <p:grpSpPr>
          <a:xfrm>
            <a:off x="7061431" y="1419788"/>
            <a:ext cx="356196" cy="290379"/>
            <a:chOff x="-11728250" y="3245400"/>
            <a:chExt cx="353650" cy="288275"/>
          </a:xfrm>
        </p:grpSpPr>
        <p:sp>
          <p:nvSpPr>
            <p:cNvPr id="7467" name="Google Shape;7467;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3"/>
          <p:cNvGrpSpPr/>
          <p:nvPr/>
        </p:nvGrpSpPr>
        <p:grpSpPr>
          <a:xfrm>
            <a:off x="7093939" y="2272427"/>
            <a:ext cx="311804" cy="355451"/>
            <a:chOff x="-11703850" y="4081850"/>
            <a:chExt cx="309575" cy="352875"/>
          </a:xfrm>
        </p:grpSpPr>
        <p:sp>
          <p:nvSpPr>
            <p:cNvPr id="7473" name="Google Shape;7473;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3"/>
          <p:cNvGrpSpPr/>
          <p:nvPr/>
        </p:nvGrpSpPr>
        <p:grpSpPr>
          <a:xfrm>
            <a:off x="5282595" y="2746580"/>
            <a:ext cx="357002" cy="355451"/>
            <a:chOff x="-9958475" y="3180025"/>
            <a:chExt cx="354450" cy="352875"/>
          </a:xfrm>
        </p:grpSpPr>
        <p:sp>
          <p:nvSpPr>
            <p:cNvPr id="7482" name="Google Shape;7482;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83"/>
          <p:cNvGrpSpPr/>
          <p:nvPr/>
        </p:nvGrpSpPr>
        <p:grpSpPr>
          <a:xfrm>
            <a:off x="5291722" y="3222561"/>
            <a:ext cx="337966" cy="355325"/>
            <a:chOff x="-9949025" y="3615575"/>
            <a:chExt cx="335550" cy="352750"/>
          </a:xfrm>
        </p:grpSpPr>
        <p:sp>
          <p:nvSpPr>
            <p:cNvPr id="7486" name="Google Shape;7486;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83"/>
          <p:cNvGrpSpPr/>
          <p:nvPr/>
        </p:nvGrpSpPr>
        <p:grpSpPr>
          <a:xfrm>
            <a:off x="7926568" y="2746067"/>
            <a:ext cx="360175" cy="358423"/>
            <a:chOff x="-9961625" y="4048175"/>
            <a:chExt cx="357600" cy="355825"/>
          </a:xfrm>
        </p:grpSpPr>
        <p:sp>
          <p:nvSpPr>
            <p:cNvPr id="7490" name="Google Shape;7490;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83"/>
          <p:cNvGrpSpPr/>
          <p:nvPr/>
        </p:nvGrpSpPr>
        <p:grpSpPr>
          <a:xfrm>
            <a:off x="6613289" y="3221579"/>
            <a:ext cx="364959" cy="357289"/>
            <a:chOff x="-8680950" y="3624225"/>
            <a:chExt cx="362350" cy="354700"/>
          </a:xfrm>
        </p:grpSpPr>
        <p:sp>
          <p:nvSpPr>
            <p:cNvPr id="7497" name="Google Shape;7497;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3"/>
          <p:cNvGrpSpPr/>
          <p:nvPr/>
        </p:nvGrpSpPr>
        <p:grpSpPr>
          <a:xfrm>
            <a:off x="5749533" y="1387239"/>
            <a:ext cx="313365" cy="355476"/>
            <a:chOff x="-13056975" y="3212300"/>
            <a:chExt cx="311125" cy="352900"/>
          </a:xfrm>
        </p:grpSpPr>
        <p:sp>
          <p:nvSpPr>
            <p:cNvPr id="7504" name="Google Shape;7504;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3"/>
          <p:cNvGrpSpPr/>
          <p:nvPr/>
        </p:nvGrpSpPr>
        <p:grpSpPr>
          <a:xfrm>
            <a:off x="5726921" y="1828034"/>
            <a:ext cx="358588" cy="355325"/>
            <a:chOff x="-13077450" y="3647075"/>
            <a:chExt cx="356025" cy="352750"/>
          </a:xfrm>
        </p:grpSpPr>
        <p:sp>
          <p:nvSpPr>
            <p:cNvPr id="7509" name="Google Shape;7509;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3"/>
          <p:cNvGrpSpPr/>
          <p:nvPr/>
        </p:nvGrpSpPr>
        <p:grpSpPr>
          <a:xfrm>
            <a:off x="5738027" y="2271633"/>
            <a:ext cx="357002" cy="357037"/>
            <a:chOff x="-13079025" y="4079475"/>
            <a:chExt cx="354450" cy="354450"/>
          </a:xfrm>
        </p:grpSpPr>
        <p:sp>
          <p:nvSpPr>
            <p:cNvPr id="7513" name="Google Shape;7513;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83"/>
          <p:cNvGrpSpPr/>
          <p:nvPr/>
        </p:nvGrpSpPr>
        <p:grpSpPr>
          <a:xfrm>
            <a:off x="7511094" y="1387642"/>
            <a:ext cx="356221" cy="354670"/>
            <a:chOff x="-11292700" y="3213875"/>
            <a:chExt cx="353675" cy="352100"/>
          </a:xfrm>
        </p:grpSpPr>
        <p:sp>
          <p:nvSpPr>
            <p:cNvPr id="7518" name="Google Shape;7518;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83"/>
          <p:cNvGrpSpPr/>
          <p:nvPr/>
        </p:nvGrpSpPr>
        <p:grpSpPr>
          <a:xfrm>
            <a:off x="7505152" y="1827581"/>
            <a:ext cx="368106" cy="356232"/>
            <a:chOff x="-11299000" y="3647875"/>
            <a:chExt cx="365475" cy="353650"/>
          </a:xfrm>
        </p:grpSpPr>
        <p:sp>
          <p:nvSpPr>
            <p:cNvPr id="7526" name="Google Shape;7526;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3"/>
          <p:cNvGrpSpPr/>
          <p:nvPr/>
        </p:nvGrpSpPr>
        <p:grpSpPr>
          <a:xfrm>
            <a:off x="7520614" y="2283532"/>
            <a:ext cx="357808" cy="333240"/>
            <a:chOff x="-11295075" y="4092875"/>
            <a:chExt cx="355250" cy="330825"/>
          </a:xfrm>
        </p:grpSpPr>
        <p:sp>
          <p:nvSpPr>
            <p:cNvPr id="7533" name="Google Shape;7533;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83"/>
          <p:cNvGrpSpPr/>
          <p:nvPr/>
        </p:nvGrpSpPr>
        <p:grpSpPr>
          <a:xfrm>
            <a:off x="5746214" y="2746580"/>
            <a:ext cx="312585" cy="355451"/>
            <a:chOff x="-9500075" y="3180800"/>
            <a:chExt cx="310350" cy="352875"/>
          </a:xfrm>
        </p:grpSpPr>
        <p:sp>
          <p:nvSpPr>
            <p:cNvPr id="7539" name="Google Shape;7539;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83"/>
          <p:cNvGrpSpPr/>
          <p:nvPr/>
        </p:nvGrpSpPr>
        <p:grpSpPr>
          <a:xfrm>
            <a:off x="5724005" y="3222095"/>
            <a:ext cx="356221" cy="356257"/>
            <a:chOff x="-9523700" y="3614000"/>
            <a:chExt cx="353675" cy="353675"/>
          </a:xfrm>
        </p:grpSpPr>
        <p:sp>
          <p:nvSpPr>
            <p:cNvPr id="7549" name="Google Shape;7549;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83"/>
          <p:cNvGrpSpPr/>
          <p:nvPr/>
        </p:nvGrpSpPr>
        <p:grpSpPr>
          <a:xfrm>
            <a:off x="7508956" y="3244737"/>
            <a:ext cx="356221" cy="354670"/>
            <a:chOff x="-9523700" y="4049550"/>
            <a:chExt cx="353675" cy="352100"/>
          </a:xfrm>
        </p:grpSpPr>
        <p:sp>
          <p:nvSpPr>
            <p:cNvPr id="7559" name="Google Shape;7559;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3"/>
          <p:cNvGrpSpPr/>
          <p:nvPr/>
        </p:nvGrpSpPr>
        <p:grpSpPr>
          <a:xfrm>
            <a:off x="7065071" y="3244710"/>
            <a:ext cx="357002" cy="311029"/>
            <a:chOff x="-8209150" y="3659675"/>
            <a:chExt cx="354450" cy="308775"/>
          </a:xfrm>
        </p:grpSpPr>
        <p:sp>
          <p:nvSpPr>
            <p:cNvPr id="7567" name="Google Shape;7567;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3"/>
          <p:cNvGrpSpPr/>
          <p:nvPr/>
        </p:nvGrpSpPr>
        <p:grpSpPr>
          <a:xfrm>
            <a:off x="6178632" y="2273623"/>
            <a:ext cx="356221" cy="353059"/>
            <a:chOff x="-12643475" y="4081850"/>
            <a:chExt cx="353675" cy="350500"/>
          </a:xfrm>
        </p:grpSpPr>
        <p:sp>
          <p:nvSpPr>
            <p:cNvPr id="7574" name="Google Shape;7574;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83"/>
          <p:cNvGrpSpPr/>
          <p:nvPr/>
        </p:nvGrpSpPr>
        <p:grpSpPr>
          <a:xfrm>
            <a:off x="7961232" y="2283532"/>
            <a:ext cx="356221" cy="333240"/>
            <a:chOff x="-10858725" y="4092875"/>
            <a:chExt cx="353675" cy="330825"/>
          </a:xfrm>
        </p:grpSpPr>
        <p:sp>
          <p:nvSpPr>
            <p:cNvPr id="7580" name="Google Shape;7580;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83"/>
          <p:cNvGrpSpPr/>
          <p:nvPr/>
        </p:nvGrpSpPr>
        <p:grpSpPr>
          <a:xfrm>
            <a:off x="6219755" y="3222498"/>
            <a:ext cx="252278" cy="355451"/>
            <a:chOff x="-9039300" y="3614000"/>
            <a:chExt cx="250475" cy="352875"/>
          </a:xfrm>
        </p:grpSpPr>
        <p:sp>
          <p:nvSpPr>
            <p:cNvPr id="7587" name="Google Shape;7587;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83"/>
          <p:cNvGrpSpPr/>
          <p:nvPr/>
        </p:nvGrpSpPr>
        <p:grpSpPr>
          <a:xfrm>
            <a:off x="7951721" y="3244737"/>
            <a:ext cx="354635" cy="354670"/>
            <a:chOff x="-9088150" y="4049550"/>
            <a:chExt cx="352100" cy="352100"/>
          </a:xfrm>
        </p:grpSpPr>
        <p:sp>
          <p:nvSpPr>
            <p:cNvPr id="7590" name="Google Shape;7590;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3"/>
          <p:cNvGrpSpPr/>
          <p:nvPr/>
        </p:nvGrpSpPr>
        <p:grpSpPr>
          <a:xfrm>
            <a:off x="7086085" y="2746970"/>
            <a:ext cx="315757" cy="354670"/>
            <a:chOff x="-8191825" y="3174500"/>
            <a:chExt cx="313500" cy="352100"/>
          </a:xfrm>
        </p:grpSpPr>
        <p:sp>
          <p:nvSpPr>
            <p:cNvPr id="7597" name="Google Shape;7597;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3"/>
          <p:cNvGrpSpPr/>
          <p:nvPr/>
        </p:nvGrpSpPr>
        <p:grpSpPr>
          <a:xfrm>
            <a:off x="4835443" y="1387491"/>
            <a:ext cx="356221" cy="354973"/>
            <a:chOff x="-13947000" y="3212800"/>
            <a:chExt cx="353675" cy="352400"/>
          </a:xfrm>
        </p:grpSpPr>
        <p:sp>
          <p:nvSpPr>
            <p:cNvPr id="7601" name="Google Shape;7601;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3" name="Google Shape;7603;p8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4" name="Google Shape;7604;p83"/>
          <p:cNvGrpSpPr/>
          <p:nvPr/>
        </p:nvGrpSpPr>
        <p:grpSpPr>
          <a:xfrm>
            <a:off x="5278038" y="1386849"/>
            <a:ext cx="356221" cy="356257"/>
            <a:chOff x="-13512225" y="3211525"/>
            <a:chExt cx="353675" cy="353675"/>
          </a:xfrm>
        </p:grpSpPr>
        <p:sp>
          <p:nvSpPr>
            <p:cNvPr id="7605" name="Google Shape;7605;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83"/>
          <p:cNvGrpSpPr/>
          <p:nvPr/>
        </p:nvGrpSpPr>
        <p:grpSpPr>
          <a:xfrm>
            <a:off x="6168320" y="1387239"/>
            <a:ext cx="356221" cy="355476"/>
            <a:chOff x="-12643475" y="3212300"/>
            <a:chExt cx="353675" cy="352900"/>
          </a:xfrm>
        </p:grpSpPr>
        <p:sp>
          <p:nvSpPr>
            <p:cNvPr id="7611" name="Google Shape;7611;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83"/>
          <p:cNvGrpSpPr/>
          <p:nvPr/>
        </p:nvGrpSpPr>
        <p:grpSpPr>
          <a:xfrm>
            <a:off x="6168320" y="1839013"/>
            <a:ext cx="356221" cy="333366"/>
            <a:chOff x="-12643475" y="3657325"/>
            <a:chExt cx="353675" cy="330950"/>
          </a:xfrm>
        </p:grpSpPr>
        <p:sp>
          <p:nvSpPr>
            <p:cNvPr id="7621" name="Google Shape;7621;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83"/>
          <p:cNvGrpSpPr/>
          <p:nvPr/>
        </p:nvGrpSpPr>
        <p:grpSpPr>
          <a:xfrm>
            <a:off x="7951322" y="1387642"/>
            <a:ext cx="355416" cy="354670"/>
            <a:chOff x="-10857925" y="3213875"/>
            <a:chExt cx="352875" cy="352100"/>
          </a:xfrm>
        </p:grpSpPr>
        <p:sp>
          <p:nvSpPr>
            <p:cNvPr id="7628" name="Google Shape;7628;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3"/>
          <p:cNvGrpSpPr/>
          <p:nvPr/>
        </p:nvGrpSpPr>
        <p:grpSpPr>
          <a:xfrm>
            <a:off x="6168237" y="2747071"/>
            <a:ext cx="356096" cy="354469"/>
            <a:chOff x="-9089725" y="3180200"/>
            <a:chExt cx="353550" cy="351900"/>
          </a:xfrm>
        </p:grpSpPr>
        <p:sp>
          <p:nvSpPr>
            <p:cNvPr id="7639" name="Google Shape;7639;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83"/>
          <p:cNvGrpSpPr/>
          <p:nvPr/>
        </p:nvGrpSpPr>
        <p:grpSpPr>
          <a:xfrm>
            <a:off x="7060235" y="1826875"/>
            <a:ext cx="358588" cy="357642"/>
            <a:chOff x="7083760" y="1971660"/>
            <a:chExt cx="358588" cy="357642"/>
          </a:xfrm>
        </p:grpSpPr>
        <p:sp>
          <p:nvSpPr>
            <p:cNvPr id="7642" name="Google Shape;7642;p8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4" name="Google Shape;7654;p8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55" name="Google Shape;7655;p8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9"/>
        <p:cNvGrpSpPr/>
        <p:nvPr/>
      </p:nvGrpSpPr>
      <p:grpSpPr>
        <a:xfrm>
          <a:off x="0" y="0"/>
          <a:ext cx="0" cy="0"/>
          <a:chOff x="0" y="0"/>
          <a:chExt cx="0" cy="0"/>
        </a:xfrm>
      </p:grpSpPr>
      <p:sp>
        <p:nvSpPr>
          <p:cNvPr id="7660" name="Google Shape;7660;p8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84"/>
          <p:cNvGrpSpPr/>
          <p:nvPr/>
        </p:nvGrpSpPr>
        <p:grpSpPr>
          <a:xfrm>
            <a:off x="719610" y="2243507"/>
            <a:ext cx="452798" cy="449473"/>
            <a:chOff x="-21322300" y="3693325"/>
            <a:chExt cx="306400" cy="304150"/>
          </a:xfrm>
        </p:grpSpPr>
        <p:sp>
          <p:nvSpPr>
            <p:cNvPr id="7662" name="Google Shape;7662;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4"/>
          <p:cNvGrpSpPr/>
          <p:nvPr/>
        </p:nvGrpSpPr>
        <p:grpSpPr>
          <a:xfrm>
            <a:off x="719019" y="2810244"/>
            <a:ext cx="453980" cy="422540"/>
            <a:chOff x="-21322300" y="4077125"/>
            <a:chExt cx="307200" cy="285925"/>
          </a:xfrm>
        </p:grpSpPr>
        <p:sp>
          <p:nvSpPr>
            <p:cNvPr id="7667" name="Google Shape;7667;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4"/>
          <p:cNvGrpSpPr/>
          <p:nvPr/>
        </p:nvGrpSpPr>
        <p:grpSpPr>
          <a:xfrm>
            <a:off x="3496195" y="1689128"/>
            <a:ext cx="451653" cy="450212"/>
            <a:chOff x="-19394200" y="3333800"/>
            <a:chExt cx="305625" cy="304650"/>
          </a:xfrm>
        </p:grpSpPr>
        <p:sp>
          <p:nvSpPr>
            <p:cNvPr id="7680" name="Google Shape;7680;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4"/>
          <p:cNvGrpSpPr/>
          <p:nvPr/>
        </p:nvGrpSpPr>
        <p:grpSpPr>
          <a:xfrm>
            <a:off x="3495032" y="2243580"/>
            <a:ext cx="453980" cy="449325"/>
            <a:chOff x="-19396575" y="3708500"/>
            <a:chExt cx="307200" cy="304050"/>
          </a:xfrm>
        </p:grpSpPr>
        <p:sp>
          <p:nvSpPr>
            <p:cNvPr id="7690" name="Google Shape;7690;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84"/>
          <p:cNvGrpSpPr/>
          <p:nvPr/>
        </p:nvGrpSpPr>
        <p:grpSpPr>
          <a:xfrm>
            <a:off x="3489212" y="2796461"/>
            <a:ext cx="465618" cy="450101"/>
            <a:chOff x="-19394200" y="4084200"/>
            <a:chExt cx="315075" cy="304575"/>
          </a:xfrm>
        </p:grpSpPr>
        <p:sp>
          <p:nvSpPr>
            <p:cNvPr id="7694" name="Google Shape;7694;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4"/>
          <p:cNvGrpSpPr/>
          <p:nvPr/>
        </p:nvGrpSpPr>
        <p:grpSpPr>
          <a:xfrm>
            <a:off x="6294923" y="1689001"/>
            <a:ext cx="400447" cy="450470"/>
            <a:chOff x="-17526750" y="3309200"/>
            <a:chExt cx="270975" cy="304825"/>
          </a:xfrm>
        </p:grpSpPr>
        <p:sp>
          <p:nvSpPr>
            <p:cNvPr id="7701" name="Google Shape;7701;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4"/>
          <p:cNvGrpSpPr/>
          <p:nvPr/>
        </p:nvGrpSpPr>
        <p:grpSpPr>
          <a:xfrm>
            <a:off x="6271075" y="2244173"/>
            <a:ext cx="448143" cy="448143"/>
            <a:chOff x="-17542500" y="3684100"/>
            <a:chExt cx="303250" cy="303250"/>
          </a:xfrm>
        </p:grpSpPr>
        <p:sp>
          <p:nvSpPr>
            <p:cNvPr id="7707" name="Google Shape;7707;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84"/>
          <p:cNvGrpSpPr/>
          <p:nvPr/>
        </p:nvGrpSpPr>
        <p:grpSpPr>
          <a:xfrm>
            <a:off x="6270484" y="2810817"/>
            <a:ext cx="449325" cy="421395"/>
            <a:chOff x="-17542500" y="4068450"/>
            <a:chExt cx="304050" cy="285150"/>
          </a:xfrm>
        </p:grpSpPr>
        <p:sp>
          <p:nvSpPr>
            <p:cNvPr id="7715" name="Google Shape;7715;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4"/>
          <p:cNvGrpSpPr/>
          <p:nvPr/>
        </p:nvGrpSpPr>
        <p:grpSpPr>
          <a:xfrm>
            <a:off x="3500906" y="3342211"/>
            <a:ext cx="343404" cy="449325"/>
            <a:chOff x="-15652200" y="3335975"/>
            <a:chExt cx="232375" cy="304050"/>
          </a:xfrm>
        </p:grpSpPr>
        <p:sp>
          <p:nvSpPr>
            <p:cNvPr id="7722" name="Google Shape;7722;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84"/>
          <p:cNvGrpSpPr/>
          <p:nvPr/>
        </p:nvGrpSpPr>
        <p:grpSpPr>
          <a:xfrm>
            <a:off x="1274819" y="2243729"/>
            <a:ext cx="449325" cy="449030"/>
            <a:chOff x="-20945825" y="3692175"/>
            <a:chExt cx="304050" cy="303850"/>
          </a:xfrm>
        </p:grpSpPr>
        <p:sp>
          <p:nvSpPr>
            <p:cNvPr id="7732" name="Google Shape;7732;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4"/>
          <p:cNvGrpSpPr/>
          <p:nvPr/>
        </p:nvGrpSpPr>
        <p:grpSpPr>
          <a:xfrm>
            <a:off x="4081644" y="1689848"/>
            <a:ext cx="372516" cy="448771"/>
            <a:chOff x="-18994100" y="3334775"/>
            <a:chExt cx="252075" cy="303675"/>
          </a:xfrm>
        </p:grpSpPr>
        <p:sp>
          <p:nvSpPr>
            <p:cNvPr id="7737" name="Google Shape;7737;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4"/>
          <p:cNvGrpSpPr/>
          <p:nvPr/>
        </p:nvGrpSpPr>
        <p:grpSpPr>
          <a:xfrm>
            <a:off x="4096200" y="2244743"/>
            <a:ext cx="343404" cy="446998"/>
            <a:chOff x="-18983850" y="3710075"/>
            <a:chExt cx="232375" cy="302475"/>
          </a:xfrm>
        </p:grpSpPr>
        <p:sp>
          <p:nvSpPr>
            <p:cNvPr id="7742" name="Google Shape;7742;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84"/>
          <p:cNvGrpSpPr/>
          <p:nvPr/>
        </p:nvGrpSpPr>
        <p:grpSpPr>
          <a:xfrm>
            <a:off x="1274247" y="1689573"/>
            <a:ext cx="450470" cy="449325"/>
            <a:chOff x="-20946600" y="3317850"/>
            <a:chExt cx="304825" cy="304050"/>
          </a:xfrm>
        </p:grpSpPr>
        <p:sp>
          <p:nvSpPr>
            <p:cNvPr id="7747" name="Google Shape;7747;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4"/>
          <p:cNvGrpSpPr/>
          <p:nvPr/>
        </p:nvGrpSpPr>
        <p:grpSpPr>
          <a:xfrm>
            <a:off x="1300422" y="2797442"/>
            <a:ext cx="398119" cy="448143"/>
            <a:chOff x="-20930075" y="4066100"/>
            <a:chExt cx="269400" cy="303250"/>
          </a:xfrm>
        </p:grpSpPr>
        <p:sp>
          <p:nvSpPr>
            <p:cNvPr id="7751" name="Google Shape;7751;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84"/>
          <p:cNvGrpSpPr/>
          <p:nvPr/>
        </p:nvGrpSpPr>
        <p:grpSpPr>
          <a:xfrm>
            <a:off x="4042667" y="2797422"/>
            <a:ext cx="450470" cy="448180"/>
            <a:chOff x="-19020075" y="4084200"/>
            <a:chExt cx="304825" cy="303275"/>
          </a:xfrm>
        </p:grpSpPr>
        <p:sp>
          <p:nvSpPr>
            <p:cNvPr id="7754" name="Google Shape;7754;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4"/>
          <p:cNvGrpSpPr/>
          <p:nvPr/>
        </p:nvGrpSpPr>
        <p:grpSpPr>
          <a:xfrm>
            <a:off x="6859931" y="1689001"/>
            <a:ext cx="396937" cy="450470"/>
            <a:chOff x="-17149475" y="3309200"/>
            <a:chExt cx="268600" cy="304825"/>
          </a:xfrm>
        </p:grpSpPr>
        <p:sp>
          <p:nvSpPr>
            <p:cNvPr id="7764" name="Google Shape;7764;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84"/>
          <p:cNvGrpSpPr/>
          <p:nvPr/>
        </p:nvGrpSpPr>
        <p:grpSpPr>
          <a:xfrm>
            <a:off x="6833737" y="2258120"/>
            <a:ext cx="449325" cy="420249"/>
            <a:chOff x="-17168375" y="3692750"/>
            <a:chExt cx="304050" cy="284375"/>
          </a:xfrm>
        </p:grpSpPr>
        <p:sp>
          <p:nvSpPr>
            <p:cNvPr id="7767" name="Google Shape;7767;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84"/>
          <p:cNvGrpSpPr/>
          <p:nvPr/>
        </p:nvGrpSpPr>
        <p:grpSpPr>
          <a:xfrm>
            <a:off x="6830246" y="2796852"/>
            <a:ext cx="456308" cy="449325"/>
            <a:chOff x="-17170750" y="4058800"/>
            <a:chExt cx="308775" cy="304050"/>
          </a:xfrm>
        </p:grpSpPr>
        <p:sp>
          <p:nvSpPr>
            <p:cNvPr id="7775" name="Google Shape;7775;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4"/>
          <p:cNvGrpSpPr/>
          <p:nvPr/>
        </p:nvGrpSpPr>
        <p:grpSpPr>
          <a:xfrm>
            <a:off x="5692143" y="3343358"/>
            <a:ext cx="450470" cy="446998"/>
            <a:chOff x="-15688425" y="3707725"/>
            <a:chExt cx="304825" cy="302475"/>
          </a:xfrm>
        </p:grpSpPr>
        <p:sp>
          <p:nvSpPr>
            <p:cNvPr id="7793" name="Google Shape;7793;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84"/>
          <p:cNvGrpSpPr/>
          <p:nvPr/>
        </p:nvGrpSpPr>
        <p:grpSpPr>
          <a:xfrm>
            <a:off x="1836300" y="1690441"/>
            <a:ext cx="451653" cy="447589"/>
            <a:chOff x="-20572500" y="3319025"/>
            <a:chExt cx="305625" cy="302875"/>
          </a:xfrm>
        </p:grpSpPr>
        <p:sp>
          <p:nvSpPr>
            <p:cNvPr id="7800" name="Google Shape;7800;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4"/>
          <p:cNvGrpSpPr/>
          <p:nvPr/>
        </p:nvGrpSpPr>
        <p:grpSpPr>
          <a:xfrm>
            <a:off x="1837463" y="2305410"/>
            <a:ext cx="449325" cy="325670"/>
            <a:chOff x="-20571700" y="3722875"/>
            <a:chExt cx="304050" cy="220375"/>
          </a:xfrm>
        </p:grpSpPr>
        <p:sp>
          <p:nvSpPr>
            <p:cNvPr id="7803" name="Google Shape;7803;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4"/>
          <p:cNvGrpSpPr/>
          <p:nvPr/>
        </p:nvGrpSpPr>
        <p:grpSpPr>
          <a:xfrm>
            <a:off x="1836891" y="2796278"/>
            <a:ext cx="450470" cy="450470"/>
            <a:chOff x="-20571700" y="4066875"/>
            <a:chExt cx="304825" cy="304825"/>
          </a:xfrm>
        </p:grpSpPr>
        <p:sp>
          <p:nvSpPr>
            <p:cNvPr id="7811" name="Google Shape;7811;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4"/>
          <p:cNvGrpSpPr/>
          <p:nvPr/>
        </p:nvGrpSpPr>
        <p:grpSpPr>
          <a:xfrm>
            <a:off x="4603593" y="1688259"/>
            <a:ext cx="453980" cy="451948"/>
            <a:chOff x="-18645175" y="3334200"/>
            <a:chExt cx="307200" cy="305825"/>
          </a:xfrm>
        </p:grpSpPr>
        <p:sp>
          <p:nvSpPr>
            <p:cNvPr id="7818" name="Google Shape;7818;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4"/>
          <p:cNvGrpSpPr/>
          <p:nvPr/>
        </p:nvGrpSpPr>
        <p:grpSpPr>
          <a:xfrm>
            <a:off x="4604184" y="2242989"/>
            <a:ext cx="452798" cy="450507"/>
            <a:chOff x="-18645175" y="3708500"/>
            <a:chExt cx="306400" cy="304850"/>
          </a:xfrm>
        </p:grpSpPr>
        <p:sp>
          <p:nvSpPr>
            <p:cNvPr id="7824" name="Google Shape;7824;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84"/>
          <p:cNvGrpSpPr/>
          <p:nvPr/>
        </p:nvGrpSpPr>
        <p:grpSpPr>
          <a:xfrm>
            <a:off x="4601857" y="2795630"/>
            <a:ext cx="457453" cy="451763"/>
            <a:chOff x="-18647525" y="4082625"/>
            <a:chExt cx="309550" cy="305700"/>
          </a:xfrm>
        </p:grpSpPr>
        <p:sp>
          <p:nvSpPr>
            <p:cNvPr id="7832" name="Google Shape;7832;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4"/>
          <p:cNvGrpSpPr/>
          <p:nvPr/>
        </p:nvGrpSpPr>
        <p:grpSpPr>
          <a:xfrm>
            <a:off x="7412241" y="1689592"/>
            <a:ext cx="395755" cy="449288"/>
            <a:chOff x="-16775350" y="3309200"/>
            <a:chExt cx="267800" cy="304025"/>
          </a:xfrm>
        </p:grpSpPr>
        <p:sp>
          <p:nvSpPr>
            <p:cNvPr id="7837" name="Google Shape;7837;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4"/>
          <p:cNvGrpSpPr/>
          <p:nvPr/>
        </p:nvGrpSpPr>
        <p:grpSpPr>
          <a:xfrm>
            <a:off x="7412241" y="2241827"/>
            <a:ext cx="395755" cy="452835"/>
            <a:chOff x="-16775350" y="3683300"/>
            <a:chExt cx="267800" cy="306425"/>
          </a:xfrm>
        </p:grpSpPr>
        <p:sp>
          <p:nvSpPr>
            <p:cNvPr id="7841" name="Google Shape;7841;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4"/>
          <p:cNvGrpSpPr/>
          <p:nvPr/>
        </p:nvGrpSpPr>
        <p:grpSpPr>
          <a:xfrm>
            <a:off x="7384292" y="2796870"/>
            <a:ext cx="451653" cy="449288"/>
            <a:chOff x="-16794250" y="4058225"/>
            <a:chExt cx="305625" cy="304025"/>
          </a:xfrm>
        </p:grpSpPr>
        <p:sp>
          <p:nvSpPr>
            <p:cNvPr id="7845" name="Google Shape;7845;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4" name="Google Shape;7854;p8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5" name="Google Shape;7855;p84"/>
          <p:cNvGrpSpPr/>
          <p:nvPr/>
        </p:nvGrpSpPr>
        <p:grpSpPr>
          <a:xfrm>
            <a:off x="2385709" y="1689573"/>
            <a:ext cx="457453" cy="449325"/>
            <a:chOff x="-20199150" y="3317850"/>
            <a:chExt cx="309550" cy="304050"/>
          </a:xfrm>
        </p:grpSpPr>
        <p:sp>
          <p:nvSpPr>
            <p:cNvPr id="7856" name="Google Shape;7856;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84"/>
          <p:cNvGrpSpPr/>
          <p:nvPr/>
        </p:nvGrpSpPr>
        <p:grpSpPr>
          <a:xfrm>
            <a:off x="2388036" y="2242861"/>
            <a:ext cx="452798" cy="450766"/>
            <a:chOff x="-20199150" y="3693150"/>
            <a:chExt cx="306400" cy="305025"/>
          </a:xfrm>
        </p:grpSpPr>
        <p:sp>
          <p:nvSpPr>
            <p:cNvPr id="7864" name="Google Shape;7864;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4"/>
          <p:cNvGrpSpPr/>
          <p:nvPr/>
        </p:nvGrpSpPr>
        <p:grpSpPr>
          <a:xfrm>
            <a:off x="2388609" y="2795687"/>
            <a:ext cx="451653" cy="451653"/>
            <a:chOff x="-20197575" y="4066875"/>
            <a:chExt cx="305625" cy="305625"/>
          </a:xfrm>
        </p:grpSpPr>
        <p:sp>
          <p:nvSpPr>
            <p:cNvPr id="7871" name="Google Shape;7871;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84"/>
          <p:cNvGrpSpPr/>
          <p:nvPr/>
        </p:nvGrpSpPr>
        <p:grpSpPr>
          <a:xfrm>
            <a:off x="5170827" y="1687520"/>
            <a:ext cx="449325" cy="453426"/>
            <a:chOff x="-18271050" y="3333200"/>
            <a:chExt cx="304050" cy="306825"/>
          </a:xfrm>
        </p:grpSpPr>
        <p:sp>
          <p:nvSpPr>
            <p:cNvPr id="7880" name="Google Shape;7880;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4"/>
          <p:cNvGrpSpPr/>
          <p:nvPr/>
        </p:nvGrpSpPr>
        <p:grpSpPr>
          <a:xfrm>
            <a:off x="5171399" y="2244171"/>
            <a:ext cx="448180" cy="448143"/>
            <a:chOff x="-18270275" y="3710875"/>
            <a:chExt cx="303275" cy="303250"/>
          </a:xfrm>
        </p:grpSpPr>
        <p:sp>
          <p:nvSpPr>
            <p:cNvPr id="7886" name="Google Shape;7886;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4"/>
          <p:cNvGrpSpPr/>
          <p:nvPr/>
        </p:nvGrpSpPr>
        <p:grpSpPr>
          <a:xfrm>
            <a:off x="5224951" y="2797422"/>
            <a:ext cx="341076" cy="448180"/>
            <a:chOff x="-18234025" y="4084200"/>
            <a:chExt cx="230800" cy="303275"/>
          </a:xfrm>
        </p:grpSpPr>
        <p:sp>
          <p:nvSpPr>
            <p:cNvPr id="7893" name="Google Shape;7893;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4"/>
          <p:cNvGrpSpPr/>
          <p:nvPr/>
        </p:nvGrpSpPr>
        <p:grpSpPr>
          <a:xfrm>
            <a:off x="2337506" y="3341641"/>
            <a:ext cx="449325" cy="450470"/>
            <a:chOff x="-16419350" y="3308400"/>
            <a:chExt cx="304050" cy="304825"/>
          </a:xfrm>
        </p:grpSpPr>
        <p:sp>
          <p:nvSpPr>
            <p:cNvPr id="7897" name="Google Shape;7897;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4"/>
          <p:cNvGrpSpPr/>
          <p:nvPr/>
        </p:nvGrpSpPr>
        <p:grpSpPr>
          <a:xfrm>
            <a:off x="4609062" y="3340423"/>
            <a:ext cx="395755" cy="452872"/>
            <a:chOff x="-16401225" y="3683275"/>
            <a:chExt cx="267800" cy="306450"/>
          </a:xfrm>
        </p:grpSpPr>
        <p:sp>
          <p:nvSpPr>
            <p:cNvPr id="7905" name="Google Shape;7905;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84"/>
          <p:cNvGrpSpPr/>
          <p:nvPr/>
        </p:nvGrpSpPr>
        <p:grpSpPr>
          <a:xfrm>
            <a:off x="7974511" y="2797062"/>
            <a:ext cx="450470" cy="448180"/>
            <a:chOff x="-16419350" y="4058200"/>
            <a:chExt cx="304825" cy="303275"/>
          </a:xfrm>
        </p:grpSpPr>
        <p:sp>
          <p:nvSpPr>
            <p:cNvPr id="7913" name="Google Shape;7913;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84"/>
          <p:cNvGrpSpPr/>
          <p:nvPr/>
        </p:nvGrpSpPr>
        <p:grpSpPr>
          <a:xfrm>
            <a:off x="4001398" y="3343080"/>
            <a:ext cx="450507" cy="447589"/>
            <a:chOff x="-15296200" y="3326900"/>
            <a:chExt cx="304850" cy="302875"/>
          </a:xfrm>
        </p:grpSpPr>
        <p:sp>
          <p:nvSpPr>
            <p:cNvPr id="7921" name="Google Shape;7921;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84"/>
          <p:cNvGrpSpPr/>
          <p:nvPr/>
        </p:nvGrpSpPr>
        <p:grpSpPr>
          <a:xfrm>
            <a:off x="2917051" y="1706881"/>
            <a:ext cx="486566" cy="414708"/>
            <a:chOff x="-19835275" y="3330250"/>
            <a:chExt cx="329250" cy="280625"/>
          </a:xfrm>
        </p:grpSpPr>
        <p:sp>
          <p:nvSpPr>
            <p:cNvPr id="7927" name="Google Shape;7927;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4"/>
          <p:cNvGrpSpPr/>
          <p:nvPr/>
        </p:nvGrpSpPr>
        <p:grpSpPr>
          <a:xfrm>
            <a:off x="2935080" y="2243470"/>
            <a:ext cx="450507" cy="449547"/>
            <a:chOff x="-19822675" y="3692750"/>
            <a:chExt cx="304850" cy="304200"/>
          </a:xfrm>
        </p:grpSpPr>
        <p:sp>
          <p:nvSpPr>
            <p:cNvPr id="7931" name="Google Shape;7931;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4"/>
          <p:cNvGrpSpPr/>
          <p:nvPr/>
        </p:nvGrpSpPr>
        <p:grpSpPr>
          <a:xfrm>
            <a:off x="2935672" y="2796278"/>
            <a:ext cx="449325" cy="450470"/>
            <a:chOff x="-19822675" y="4066875"/>
            <a:chExt cx="304050" cy="304825"/>
          </a:xfrm>
        </p:grpSpPr>
        <p:sp>
          <p:nvSpPr>
            <p:cNvPr id="7937" name="Google Shape;7937;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84"/>
          <p:cNvGrpSpPr/>
          <p:nvPr/>
        </p:nvGrpSpPr>
        <p:grpSpPr>
          <a:xfrm>
            <a:off x="5744740" y="1689571"/>
            <a:ext cx="399302" cy="449325"/>
            <a:chOff x="-17878825" y="3334400"/>
            <a:chExt cx="270200" cy="304050"/>
          </a:xfrm>
        </p:grpSpPr>
        <p:sp>
          <p:nvSpPr>
            <p:cNvPr id="7944" name="Google Shape;7944;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4"/>
          <p:cNvGrpSpPr/>
          <p:nvPr/>
        </p:nvGrpSpPr>
        <p:grpSpPr>
          <a:xfrm>
            <a:off x="5718565" y="2242416"/>
            <a:ext cx="451653" cy="451653"/>
            <a:chOff x="-17896150" y="3709300"/>
            <a:chExt cx="305625" cy="305625"/>
          </a:xfrm>
        </p:grpSpPr>
        <p:sp>
          <p:nvSpPr>
            <p:cNvPr id="7952" name="Google Shape;7952;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4"/>
          <p:cNvGrpSpPr/>
          <p:nvPr/>
        </p:nvGrpSpPr>
        <p:grpSpPr>
          <a:xfrm>
            <a:off x="5746495" y="2795686"/>
            <a:ext cx="395792" cy="451653"/>
            <a:chOff x="-17878025" y="4082625"/>
            <a:chExt cx="267825" cy="305625"/>
          </a:xfrm>
        </p:grpSpPr>
        <p:sp>
          <p:nvSpPr>
            <p:cNvPr id="7957" name="Google Shape;7957;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4"/>
          <p:cNvGrpSpPr/>
          <p:nvPr/>
        </p:nvGrpSpPr>
        <p:grpSpPr>
          <a:xfrm>
            <a:off x="2890388" y="3355015"/>
            <a:ext cx="450507" cy="423722"/>
            <a:chOff x="-16044450" y="3317850"/>
            <a:chExt cx="304850" cy="286725"/>
          </a:xfrm>
        </p:grpSpPr>
        <p:sp>
          <p:nvSpPr>
            <p:cNvPr id="7965" name="Google Shape;7965;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9" name="Google Shape;7969;p8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0" name="Google Shape;7970;p84"/>
          <p:cNvGrpSpPr/>
          <p:nvPr/>
        </p:nvGrpSpPr>
        <p:grpSpPr>
          <a:xfrm>
            <a:off x="8012905" y="2243724"/>
            <a:ext cx="373662" cy="449030"/>
            <a:chOff x="-16018450" y="4058400"/>
            <a:chExt cx="252850" cy="303850"/>
          </a:xfrm>
        </p:grpSpPr>
        <p:sp>
          <p:nvSpPr>
            <p:cNvPr id="7971" name="Google Shape;7971;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5" name="Google Shape;7975;p8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80"/>
        <p:cNvGrpSpPr/>
        <p:nvPr/>
      </p:nvGrpSpPr>
      <p:grpSpPr>
        <a:xfrm>
          <a:off x="0" y="0"/>
          <a:ext cx="0" cy="0"/>
          <a:chOff x="0" y="0"/>
          <a:chExt cx="0" cy="0"/>
        </a:xfrm>
      </p:grpSpPr>
      <p:grpSp>
        <p:nvGrpSpPr>
          <p:cNvPr id="7981" name="Google Shape;7981;p85"/>
          <p:cNvGrpSpPr/>
          <p:nvPr/>
        </p:nvGrpSpPr>
        <p:grpSpPr>
          <a:xfrm>
            <a:off x="829817" y="1689241"/>
            <a:ext cx="442337" cy="419623"/>
            <a:chOff x="-6696925" y="3272575"/>
            <a:chExt cx="307200" cy="291425"/>
          </a:xfrm>
        </p:grpSpPr>
        <p:sp>
          <p:nvSpPr>
            <p:cNvPr id="7982" name="Google Shape;7982;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829799" y="2204636"/>
            <a:ext cx="442373" cy="420775"/>
            <a:chOff x="-6690625" y="3631325"/>
            <a:chExt cx="307225" cy="292225"/>
          </a:xfrm>
        </p:grpSpPr>
        <p:sp>
          <p:nvSpPr>
            <p:cNvPr id="7985" name="Google Shape;7985;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85"/>
          <p:cNvGrpSpPr/>
          <p:nvPr/>
        </p:nvGrpSpPr>
        <p:grpSpPr>
          <a:xfrm>
            <a:off x="851921" y="2756972"/>
            <a:ext cx="421927" cy="419371"/>
            <a:chOff x="-6689825" y="3992050"/>
            <a:chExt cx="293025" cy="291250"/>
          </a:xfrm>
        </p:grpSpPr>
        <p:sp>
          <p:nvSpPr>
            <p:cNvPr id="7991" name="Google Shape;7991;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8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85"/>
          <p:cNvGrpSpPr/>
          <p:nvPr/>
        </p:nvGrpSpPr>
        <p:grpSpPr>
          <a:xfrm>
            <a:off x="3535232" y="2205192"/>
            <a:ext cx="423043" cy="419659"/>
            <a:chOff x="-4837325" y="3612425"/>
            <a:chExt cx="293800" cy="291450"/>
          </a:xfrm>
        </p:grpSpPr>
        <p:sp>
          <p:nvSpPr>
            <p:cNvPr id="8005" name="Google Shape;8005;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5"/>
          <p:cNvGrpSpPr/>
          <p:nvPr/>
        </p:nvGrpSpPr>
        <p:grpSpPr>
          <a:xfrm>
            <a:off x="3548265" y="2756826"/>
            <a:ext cx="420775" cy="419659"/>
            <a:chOff x="-4837325" y="3971575"/>
            <a:chExt cx="292225" cy="291450"/>
          </a:xfrm>
        </p:grpSpPr>
        <p:sp>
          <p:nvSpPr>
            <p:cNvPr id="8009" name="Google Shape;8009;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5"/>
          <p:cNvGrpSpPr/>
          <p:nvPr/>
        </p:nvGrpSpPr>
        <p:grpSpPr>
          <a:xfrm>
            <a:off x="6240279" y="1714185"/>
            <a:ext cx="430998" cy="369730"/>
            <a:chOff x="-3037625" y="3254850"/>
            <a:chExt cx="299325" cy="256775"/>
          </a:xfrm>
        </p:grpSpPr>
        <p:sp>
          <p:nvSpPr>
            <p:cNvPr id="8016" name="Google Shape;8016;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5"/>
          <p:cNvGrpSpPr/>
          <p:nvPr/>
        </p:nvGrpSpPr>
        <p:grpSpPr>
          <a:xfrm>
            <a:off x="6244239" y="2204615"/>
            <a:ext cx="423079" cy="420811"/>
            <a:chOff x="-3031325" y="3597450"/>
            <a:chExt cx="293825" cy="292250"/>
          </a:xfrm>
        </p:grpSpPr>
        <p:sp>
          <p:nvSpPr>
            <p:cNvPr id="8021" name="Google Shape;8021;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5"/>
          <p:cNvGrpSpPr/>
          <p:nvPr/>
        </p:nvGrpSpPr>
        <p:grpSpPr>
          <a:xfrm>
            <a:off x="6256714" y="2781214"/>
            <a:ext cx="421927" cy="370882"/>
            <a:chOff x="-3030525" y="3973150"/>
            <a:chExt cx="293025" cy="257575"/>
          </a:xfrm>
        </p:grpSpPr>
        <p:sp>
          <p:nvSpPr>
            <p:cNvPr id="8026" name="Google Shape;8026;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5"/>
          <p:cNvGrpSpPr/>
          <p:nvPr/>
        </p:nvGrpSpPr>
        <p:grpSpPr>
          <a:xfrm>
            <a:off x="1358307" y="3369426"/>
            <a:ext cx="421927" cy="297195"/>
            <a:chOff x="-1199300" y="3279250"/>
            <a:chExt cx="293025" cy="206400"/>
          </a:xfrm>
        </p:grpSpPr>
        <p:sp>
          <p:nvSpPr>
            <p:cNvPr id="8029" name="Google Shape;8029;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5"/>
          <p:cNvGrpSpPr/>
          <p:nvPr/>
        </p:nvGrpSpPr>
        <p:grpSpPr>
          <a:xfrm>
            <a:off x="1365393" y="1688773"/>
            <a:ext cx="444605" cy="420559"/>
            <a:chOff x="-6338550" y="3272950"/>
            <a:chExt cx="308775" cy="292075"/>
          </a:xfrm>
        </p:grpSpPr>
        <p:sp>
          <p:nvSpPr>
            <p:cNvPr id="8034" name="Google Shape;8034;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85"/>
          <p:cNvGrpSpPr/>
          <p:nvPr/>
        </p:nvGrpSpPr>
        <p:grpSpPr>
          <a:xfrm>
            <a:off x="1376732" y="2205194"/>
            <a:ext cx="421927" cy="419659"/>
            <a:chOff x="-6329100" y="3632100"/>
            <a:chExt cx="293025" cy="291450"/>
          </a:xfrm>
        </p:grpSpPr>
        <p:sp>
          <p:nvSpPr>
            <p:cNvPr id="8038" name="Google Shape;8038;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85"/>
          <p:cNvGrpSpPr/>
          <p:nvPr/>
        </p:nvGrpSpPr>
        <p:grpSpPr>
          <a:xfrm>
            <a:off x="1389783" y="2756828"/>
            <a:ext cx="419623" cy="419659"/>
            <a:chOff x="-6329875" y="3992050"/>
            <a:chExt cx="291425" cy="291450"/>
          </a:xfrm>
        </p:grpSpPr>
        <p:sp>
          <p:nvSpPr>
            <p:cNvPr id="8042" name="Google Shape;8042;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85"/>
          <p:cNvGrpSpPr/>
          <p:nvPr/>
        </p:nvGrpSpPr>
        <p:grpSpPr>
          <a:xfrm>
            <a:off x="4075920" y="1687530"/>
            <a:ext cx="423079" cy="423043"/>
            <a:chOff x="-4478975" y="3251700"/>
            <a:chExt cx="293825" cy="293800"/>
          </a:xfrm>
        </p:grpSpPr>
        <p:sp>
          <p:nvSpPr>
            <p:cNvPr id="8047" name="Google Shape;8047;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5"/>
          <p:cNvGrpSpPr/>
          <p:nvPr/>
        </p:nvGrpSpPr>
        <p:grpSpPr>
          <a:xfrm>
            <a:off x="4075920" y="2205192"/>
            <a:ext cx="423079" cy="419659"/>
            <a:chOff x="-4475825" y="3612425"/>
            <a:chExt cx="293825" cy="291450"/>
          </a:xfrm>
        </p:grpSpPr>
        <p:sp>
          <p:nvSpPr>
            <p:cNvPr id="8051" name="Google Shape;8051;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85"/>
          <p:cNvGrpSpPr/>
          <p:nvPr/>
        </p:nvGrpSpPr>
        <p:grpSpPr>
          <a:xfrm>
            <a:off x="4084992" y="2756844"/>
            <a:ext cx="428730" cy="419623"/>
            <a:chOff x="-4480550" y="3970800"/>
            <a:chExt cx="297750" cy="291425"/>
          </a:xfrm>
        </p:grpSpPr>
        <p:sp>
          <p:nvSpPr>
            <p:cNvPr id="8055" name="Google Shape;8055;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5"/>
          <p:cNvGrpSpPr/>
          <p:nvPr/>
        </p:nvGrpSpPr>
        <p:grpSpPr>
          <a:xfrm>
            <a:off x="6788826" y="1689221"/>
            <a:ext cx="415123" cy="419659"/>
            <a:chOff x="-2668225" y="3239075"/>
            <a:chExt cx="288300" cy="291450"/>
          </a:xfrm>
        </p:grpSpPr>
        <p:sp>
          <p:nvSpPr>
            <p:cNvPr id="8058" name="Google Shape;8058;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85"/>
          <p:cNvGrpSpPr/>
          <p:nvPr/>
        </p:nvGrpSpPr>
        <p:grpSpPr>
          <a:xfrm>
            <a:off x="6785982" y="2205191"/>
            <a:ext cx="420811" cy="419659"/>
            <a:chOff x="-2671375" y="3597450"/>
            <a:chExt cx="292250" cy="291450"/>
          </a:xfrm>
        </p:grpSpPr>
        <p:sp>
          <p:nvSpPr>
            <p:cNvPr id="8064" name="Google Shape;8064;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5"/>
          <p:cNvGrpSpPr/>
          <p:nvPr/>
        </p:nvGrpSpPr>
        <p:grpSpPr>
          <a:xfrm>
            <a:off x="6796765" y="2755691"/>
            <a:ext cx="423043" cy="421927"/>
            <a:chOff x="-2670575" y="3956600"/>
            <a:chExt cx="293800" cy="293025"/>
          </a:xfrm>
        </p:grpSpPr>
        <p:sp>
          <p:nvSpPr>
            <p:cNvPr id="8067" name="Google Shape;8067;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5"/>
          <p:cNvGrpSpPr/>
          <p:nvPr/>
        </p:nvGrpSpPr>
        <p:grpSpPr>
          <a:xfrm>
            <a:off x="3054285" y="3311947"/>
            <a:ext cx="426462" cy="418363"/>
            <a:chOff x="-1183550" y="3586525"/>
            <a:chExt cx="296175" cy="290550"/>
          </a:xfrm>
        </p:grpSpPr>
        <p:sp>
          <p:nvSpPr>
            <p:cNvPr id="8072" name="Google Shape;8072;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5"/>
          <p:cNvGrpSpPr/>
          <p:nvPr/>
        </p:nvGrpSpPr>
        <p:grpSpPr>
          <a:xfrm>
            <a:off x="1917896" y="1689799"/>
            <a:ext cx="420811" cy="418507"/>
            <a:chOff x="-5971525" y="3273750"/>
            <a:chExt cx="292250" cy="290650"/>
          </a:xfrm>
        </p:grpSpPr>
        <p:sp>
          <p:nvSpPr>
            <p:cNvPr id="8082" name="Google Shape;8082;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5"/>
          <p:cNvGrpSpPr/>
          <p:nvPr/>
        </p:nvGrpSpPr>
        <p:grpSpPr>
          <a:xfrm>
            <a:off x="1912226" y="2203826"/>
            <a:ext cx="432150" cy="422395"/>
            <a:chOff x="-5974675" y="3632100"/>
            <a:chExt cx="300125" cy="293350"/>
          </a:xfrm>
        </p:grpSpPr>
        <p:sp>
          <p:nvSpPr>
            <p:cNvPr id="8085" name="Google Shape;8085;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5"/>
          <p:cNvGrpSpPr/>
          <p:nvPr/>
        </p:nvGrpSpPr>
        <p:grpSpPr>
          <a:xfrm>
            <a:off x="1942267" y="2755694"/>
            <a:ext cx="395865" cy="421927"/>
            <a:chOff x="-5971525" y="3990475"/>
            <a:chExt cx="274925" cy="293025"/>
          </a:xfrm>
        </p:grpSpPr>
        <p:sp>
          <p:nvSpPr>
            <p:cNvPr id="8089" name="Google Shape;8089;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5"/>
          <p:cNvGrpSpPr/>
          <p:nvPr/>
        </p:nvGrpSpPr>
        <p:grpSpPr>
          <a:xfrm>
            <a:off x="4615473" y="1689798"/>
            <a:ext cx="420775" cy="418507"/>
            <a:chOff x="-4118225" y="3253275"/>
            <a:chExt cx="292225" cy="290650"/>
          </a:xfrm>
        </p:grpSpPr>
        <p:sp>
          <p:nvSpPr>
            <p:cNvPr id="8094" name="Google Shape;8094;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5"/>
          <p:cNvGrpSpPr/>
          <p:nvPr/>
        </p:nvGrpSpPr>
        <p:grpSpPr>
          <a:xfrm>
            <a:off x="4665924" y="2204922"/>
            <a:ext cx="319874" cy="420199"/>
            <a:chOff x="-4082800" y="3612425"/>
            <a:chExt cx="222150" cy="291825"/>
          </a:xfrm>
        </p:grpSpPr>
        <p:sp>
          <p:nvSpPr>
            <p:cNvPr id="8097" name="Google Shape;8097;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5"/>
          <p:cNvGrpSpPr/>
          <p:nvPr/>
        </p:nvGrpSpPr>
        <p:grpSpPr>
          <a:xfrm>
            <a:off x="4627372" y="2769876"/>
            <a:ext cx="420775" cy="393561"/>
            <a:chOff x="-4118225" y="3990475"/>
            <a:chExt cx="292225" cy="273325"/>
          </a:xfrm>
        </p:grpSpPr>
        <p:sp>
          <p:nvSpPr>
            <p:cNvPr id="8101" name="Google Shape;8101;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85"/>
          <p:cNvGrpSpPr/>
          <p:nvPr/>
        </p:nvGrpSpPr>
        <p:grpSpPr>
          <a:xfrm>
            <a:off x="7338026" y="1688087"/>
            <a:ext cx="394713" cy="421927"/>
            <a:chOff x="-2312225" y="3238300"/>
            <a:chExt cx="274125" cy="293025"/>
          </a:xfrm>
        </p:grpSpPr>
        <p:sp>
          <p:nvSpPr>
            <p:cNvPr id="8106" name="Google Shape;8106;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85"/>
          <p:cNvGrpSpPr/>
          <p:nvPr/>
        </p:nvGrpSpPr>
        <p:grpSpPr>
          <a:xfrm>
            <a:off x="7335742" y="2756825"/>
            <a:ext cx="423079" cy="419659"/>
            <a:chOff x="-2310650" y="3958175"/>
            <a:chExt cx="293825" cy="291450"/>
          </a:xfrm>
        </p:grpSpPr>
        <p:sp>
          <p:nvSpPr>
            <p:cNvPr id="8109" name="Google Shape;8109;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85"/>
          <p:cNvGrpSpPr/>
          <p:nvPr/>
        </p:nvGrpSpPr>
        <p:grpSpPr>
          <a:xfrm>
            <a:off x="4702603" y="3308459"/>
            <a:ext cx="424159" cy="419659"/>
            <a:chOff x="-1182750" y="3962900"/>
            <a:chExt cx="294575" cy="291450"/>
          </a:xfrm>
        </p:grpSpPr>
        <p:sp>
          <p:nvSpPr>
            <p:cNvPr id="8112" name="Google Shape;8112;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85"/>
          <p:cNvGrpSpPr/>
          <p:nvPr/>
        </p:nvGrpSpPr>
        <p:grpSpPr>
          <a:xfrm>
            <a:off x="2455739" y="1689223"/>
            <a:ext cx="424195" cy="419659"/>
            <a:chOff x="-5611575" y="3272950"/>
            <a:chExt cx="294600" cy="291450"/>
          </a:xfrm>
        </p:grpSpPr>
        <p:sp>
          <p:nvSpPr>
            <p:cNvPr id="8120" name="Google Shape;8120;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5"/>
          <p:cNvGrpSpPr/>
          <p:nvPr/>
        </p:nvGrpSpPr>
        <p:grpSpPr>
          <a:xfrm>
            <a:off x="2455739" y="2205770"/>
            <a:ext cx="424195" cy="418507"/>
            <a:chOff x="-5613150" y="3632900"/>
            <a:chExt cx="294600" cy="290650"/>
          </a:xfrm>
        </p:grpSpPr>
        <p:sp>
          <p:nvSpPr>
            <p:cNvPr id="8126" name="Google Shape;8126;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5"/>
          <p:cNvGrpSpPr/>
          <p:nvPr/>
        </p:nvGrpSpPr>
        <p:grpSpPr>
          <a:xfrm>
            <a:off x="7324977" y="2153586"/>
            <a:ext cx="420811" cy="522864"/>
            <a:chOff x="-2310650" y="3525775"/>
            <a:chExt cx="292250" cy="363125"/>
          </a:xfrm>
        </p:grpSpPr>
        <p:sp>
          <p:nvSpPr>
            <p:cNvPr id="8129" name="Google Shape;8129;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5"/>
          <p:cNvGrpSpPr/>
          <p:nvPr/>
        </p:nvGrpSpPr>
        <p:grpSpPr>
          <a:xfrm>
            <a:off x="2467638" y="2756270"/>
            <a:ext cx="424195" cy="420775"/>
            <a:chOff x="-5613150" y="3991275"/>
            <a:chExt cx="294600" cy="292225"/>
          </a:xfrm>
        </p:grpSpPr>
        <p:sp>
          <p:nvSpPr>
            <p:cNvPr id="8134" name="Google Shape;8134;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5"/>
          <p:cNvGrpSpPr/>
          <p:nvPr/>
        </p:nvGrpSpPr>
        <p:grpSpPr>
          <a:xfrm>
            <a:off x="5139126" y="1689438"/>
            <a:ext cx="434634" cy="419227"/>
            <a:chOff x="-3768700" y="3253275"/>
            <a:chExt cx="301850" cy="291150"/>
          </a:xfrm>
        </p:grpSpPr>
        <p:sp>
          <p:nvSpPr>
            <p:cNvPr id="8144" name="Google Shape;8144;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5"/>
          <p:cNvGrpSpPr/>
          <p:nvPr/>
        </p:nvGrpSpPr>
        <p:grpSpPr>
          <a:xfrm>
            <a:off x="5143209" y="2217090"/>
            <a:ext cx="426462" cy="395865"/>
            <a:chOff x="-3808700" y="3628950"/>
            <a:chExt cx="296175" cy="274925"/>
          </a:xfrm>
        </p:grpSpPr>
        <p:sp>
          <p:nvSpPr>
            <p:cNvPr id="8148" name="Google Shape;8148;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85"/>
          <p:cNvGrpSpPr/>
          <p:nvPr/>
        </p:nvGrpSpPr>
        <p:grpSpPr>
          <a:xfrm>
            <a:off x="5208420" y="2756412"/>
            <a:ext cx="419443" cy="420487"/>
            <a:chOff x="-3771675" y="3971775"/>
            <a:chExt cx="291300" cy="292025"/>
          </a:xfrm>
        </p:grpSpPr>
        <p:sp>
          <p:nvSpPr>
            <p:cNvPr id="8152" name="Google Shape;8152;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5"/>
          <p:cNvGrpSpPr/>
          <p:nvPr/>
        </p:nvGrpSpPr>
        <p:grpSpPr>
          <a:xfrm>
            <a:off x="7869864" y="1716461"/>
            <a:ext cx="420271" cy="320774"/>
            <a:chOff x="-1951475" y="3273100"/>
            <a:chExt cx="291875" cy="222775"/>
          </a:xfrm>
        </p:grpSpPr>
        <p:sp>
          <p:nvSpPr>
            <p:cNvPr id="8158" name="Google Shape;8158;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5"/>
          <p:cNvGrpSpPr/>
          <p:nvPr/>
        </p:nvGrpSpPr>
        <p:grpSpPr>
          <a:xfrm>
            <a:off x="7867344" y="2205191"/>
            <a:ext cx="425310" cy="419659"/>
            <a:chOff x="-1951475" y="3597450"/>
            <a:chExt cx="295375" cy="291450"/>
          </a:xfrm>
        </p:grpSpPr>
        <p:sp>
          <p:nvSpPr>
            <p:cNvPr id="8162" name="Google Shape;8162;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5"/>
          <p:cNvGrpSpPr/>
          <p:nvPr/>
        </p:nvGrpSpPr>
        <p:grpSpPr>
          <a:xfrm>
            <a:off x="7869595" y="2756825"/>
            <a:ext cx="444605" cy="419659"/>
            <a:chOff x="-1960150" y="3956600"/>
            <a:chExt cx="308775" cy="291450"/>
          </a:xfrm>
        </p:grpSpPr>
        <p:sp>
          <p:nvSpPr>
            <p:cNvPr id="8167" name="Google Shape;8167;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5"/>
          <p:cNvGrpSpPr/>
          <p:nvPr/>
        </p:nvGrpSpPr>
        <p:grpSpPr>
          <a:xfrm>
            <a:off x="1923633" y="3307636"/>
            <a:ext cx="420775" cy="420775"/>
            <a:chOff x="-804700" y="3226500"/>
            <a:chExt cx="292225" cy="292225"/>
          </a:xfrm>
        </p:grpSpPr>
        <p:sp>
          <p:nvSpPr>
            <p:cNvPr id="8170" name="Google Shape;8170;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5"/>
          <p:cNvGrpSpPr/>
          <p:nvPr/>
        </p:nvGrpSpPr>
        <p:grpSpPr>
          <a:xfrm>
            <a:off x="3003724" y="1688647"/>
            <a:ext cx="420775" cy="420811"/>
            <a:chOff x="-5251625" y="3272950"/>
            <a:chExt cx="292225" cy="292250"/>
          </a:xfrm>
        </p:grpSpPr>
        <p:sp>
          <p:nvSpPr>
            <p:cNvPr id="8178" name="Google Shape;8178;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5"/>
          <p:cNvGrpSpPr/>
          <p:nvPr/>
        </p:nvGrpSpPr>
        <p:grpSpPr>
          <a:xfrm>
            <a:off x="3000322" y="2204348"/>
            <a:ext cx="427578" cy="421351"/>
            <a:chOff x="-5254775" y="3631325"/>
            <a:chExt cx="296950" cy="292625"/>
          </a:xfrm>
        </p:grpSpPr>
        <p:sp>
          <p:nvSpPr>
            <p:cNvPr id="8182" name="Google Shape;8182;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85"/>
          <p:cNvGrpSpPr/>
          <p:nvPr/>
        </p:nvGrpSpPr>
        <p:grpSpPr>
          <a:xfrm>
            <a:off x="3016181" y="2756270"/>
            <a:ext cx="419659" cy="420775"/>
            <a:chOff x="-5251625" y="3991275"/>
            <a:chExt cx="291450" cy="292225"/>
          </a:xfrm>
        </p:grpSpPr>
        <p:sp>
          <p:nvSpPr>
            <p:cNvPr id="8190" name="Google Shape;8190;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5"/>
          <p:cNvGrpSpPr/>
          <p:nvPr/>
        </p:nvGrpSpPr>
        <p:grpSpPr>
          <a:xfrm>
            <a:off x="5756763" y="1689240"/>
            <a:ext cx="319874" cy="419623"/>
            <a:chOff x="-3365275" y="3253275"/>
            <a:chExt cx="222150" cy="291425"/>
          </a:xfrm>
        </p:grpSpPr>
        <p:sp>
          <p:nvSpPr>
            <p:cNvPr id="8196" name="Google Shape;8196;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5"/>
          <p:cNvGrpSpPr/>
          <p:nvPr/>
        </p:nvGrpSpPr>
        <p:grpSpPr>
          <a:xfrm>
            <a:off x="5730701" y="2204058"/>
            <a:ext cx="371998" cy="421927"/>
            <a:chOff x="-3383375" y="3611625"/>
            <a:chExt cx="258350" cy="293025"/>
          </a:xfrm>
        </p:grpSpPr>
        <p:sp>
          <p:nvSpPr>
            <p:cNvPr id="8199" name="Google Shape;8199;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5"/>
          <p:cNvGrpSpPr/>
          <p:nvPr/>
        </p:nvGrpSpPr>
        <p:grpSpPr>
          <a:xfrm>
            <a:off x="5793050" y="2756826"/>
            <a:ext cx="271097" cy="419659"/>
            <a:chOff x="-3347950" y="3971575"/>
            <a:chExt cx="188275" cy="291450"/>
          </a:xfrm>
        </p:grpSpPr>
        <p:sp>
          <p:nvSpPr>
            <p:cNvPr id="8202" name="Google Shape;8202;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85"/>
          <p:cNvGrpSpPr/>
          <p:nvPr/>
        </p:nvGrpSpPr>
        <p:grpSpPr>
          <a:xfrm>
            <a:off x="842909" y="3307061"/>
            <a:ext cx="371998" cy="421927"/>
            <a:chOff x="-1575775" y="3238300"/>
            <a:chExt cx="258350" cy="293025"/>
          </a:xfrm>
        </p:grpSpPr>
        <p:sp>
          <p:nvSpPr>
            <p:cNvPr id="8206" name="Google Shape;8206;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85"/>
          <p:cNvGrpSpPr/>
          <p:nvPr/>
        </p:nvGrpSpPr>
        <p:grpSpPr>
          <a:xfrm>
            <a:off x="2487807" y="3309051"/>
            <a:ext cx="423079" cy="424159"/>
            <a:chOff x="-1591550" y="3597475"/>
            <a:chExt cx="293825" cy="294575"/>
          </a:xfrm>
        </p:grpSpPr>
        <p:sp>
          <p:nvSpPr>
            <p:cNvPr id="8212" name="Google Shape;8212;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5"/>
          <p:cNvGrpSpPr/>
          <p:nvPr/>
        </p:nvGrpSpPr>
        <p:grpSpPr>
          <a:xfrm>
            <a:off x="4137277" y="3318663"/>
            <a:ext cx="421927" cy="399248"/>
            <a:chOff x="-1592325" y="3957400"/>
            <a:chExt cx="293025" cy="277275"/>
          </a:xfrm>
        </p:grpSpPr>
        <p:sp>
          <p:nvSpPr>
            <p:cNvPr id="8216" name="Google Shape;8216;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5"/>
          <p:cNvGrpSpPr/>
          <p:nvPr/>
        </p:nvGrpSpPr>
        <p:grpSpPr>
          <a:xfrm>
            <a:off x="3624147" y="3310744"/>
            <a:ext cx="369730" cy="420775"/>
            <a:chOff x="-778700" y="3612425"/>
            <a:chExt cx="256775" cy="292225"/>
          </a:xfrm>
        </p:grpSpPr>
        <p:sp>
          <p:nvSpPr>
            <p:cNvPr id="8221" name="Google Shape;8221;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5"/>
          <p:cNvGrpSpPr/>
          <p:nvPr/>
        </p:nvGrpSpPr>
        <p:grpSpPr>
          <a:xfrm>
            <a:off x="6095649" y="3828305"/>
            <a:ext cx="340731" cy="387641"/>
            <a:chOff x="7728464" y="1561258"/>
            <a:chExt cx="349719" cy="397866"/>
          </a:xfrm>
        </p:grpSpPr>
        <p:sp>
          <p:nvSpPr>
            <p:cNvPr id="8228" name="Google Shape;8228;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5"/>
          <p:cNvGrpSpPr/>
          <p:nvPr/>
        </p:nvGrpSpPr>
        <p:grpSpPr>
          <a:xfrm>
            <a:off x="4018617" y="3828305"/>
            <a:ext cx="387681" cy="387641"/>
            <a:chOff x="5611350" y="1561258"/>
            <a:chExt cx="397907" cy="397866"/>
          </a:xfrm>
        </p:grpSpPr>
        <p:sp>
          <p:nvSpPr>
            <p:cNvPr id="8231" name="Google Shape;8231;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5"/>
          <p:cNvGrpSpPr/>
          <p:nvPr/>
        </p:nvGrpSpPr>
        <p:grpSpPr>
          <a:xfrm>
            <a:off x="4537903" y="3925571"/>
            <a:ext cx="387610" cy="193109"/>
            <a:chOff x="6140660" y="1661097"/>
            <a:chExt cx="397835" cy="198202"/>
          </a:xfrm>
        </p:grpSpPr>
        <p:sp>
          <p:nvSpPr>
            <p:cNvPr id="8236" name="Google Shape;8236;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5"/>
          <p:cNvGrpSpPr/>
          <p:nvPr/>
        </p:nvGrpSpPr>
        <p:grpSpPr>
          <a:xfrm>
            <a:off x="5057118" y="3828305"/>
            <a:ext cx="387681" cy="387641"/>
            <a:chOff x="6669907" y="1561258"/>
            <a:chExt cx="397907" cy="397866"/>
          </a:xfrm>
        </p:grpSpPr>
        <p:sp>
          <p:nvSpPr>
            <p:cNvPr id="8241" name="Google Shape;8241;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5"/>
          <p:cNvGrpSpPr/>
          <p:nvPr/>
        </p:nvGrpSpPr>
        <p:grpSpPr>
          <a:xfrm>
            <a:off x="1942348" y="3885842"/>
            <a:ext cx="387681" cy="272572"/>
            <a:chOff x="3386036" y="1746339"/>
            <a:chExt cx="397907" cy="279762"/>
          </a:xfrm>
        </p:grpSpPr>
        <p:sp>
          <p:nvSpPr>
            <p:cNvPr id="8247" name="Google Shape;8247;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5"/>
          <p:cNvGrpSpPr/>
          <p:nvPr/>
        </p:nvGrpSpPr>
        <p:grpSpPr>
          <a:xfrm>
            <a:off x="2980045" y="3828288"/>
            <a:ext cx="387681" cy="387681"/>
            <a:chOff x="4417380" y="1687279"/>
            <a:chExt cx="397907" cy="397907"/>
          </a:xfrm>
        </p:grpSpPr>
        <p:sp>
          <p:nvSpPr>
            <p:cNvPr id="8250" name="Google Shape;8250;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5"/>
          <p:cNvGrpSpPr/>
          <p:nvPr/>
        </p:nvGrpSpPr>
        <p:grpSpPr>
          <a:xfrm>
            <a:off x="7926526" y="3308537"/>
            <a:ext cx="387661" cy="387661"/>
            <a:chOff x="2869999" y="1687279"/>
            <a:chExt cx="397887" cy="397887"/>
          </a:xfrm>
        </p:grpSpPr>
        <p:sp>
          <p:nvSpPr>
            <p:cNvPr id="8253" name="Google Shape;8253;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85"/>
          <p:cNvGrpSpPr/>
          <p:nvPr/>
        </p:nvGrpSpPr>
        <p:grpSpPr>
          <a:xfrm>
            <a:off x="2461634" y="3828664"/>
            <a:ext cx="386807" cy="386929"/>
            <a:chOff x="3902887" y="1687655"/>
            <a:chExt cx="397010" cy="397135"/>
          </a:xfrm>
        </p:grpSpPr>
        <p:sp>
          <p:nvSpPr>
            <p:cNvPr id="8256" name="Google Shape;8256;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5"/>
          <p:cNvGrpSpPr/>
          <p:nvPr/>
        </p:nvGrpSpPr>
        <p:grpSpPr>
          <a:xfrm>
            <a:off x="3499331" y="3828344"/>
            <a:ext cx="387681" cy="387681"/>
            <a:chOff x="4933458" y="1687279"/>
            <a:chExt cx="397907" cy="397907"/>
          </a:xfrm>
        </p:grpSpPr>
        <p:sp>
          <p:nvSpPr>
            <p:cNvPr id="8259" name="Google Shape;8259;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5"/>
          <p:cNvGrpSpPr/>
          <p:nvPr/>
        </p:nvGrpSpPr>
        <p:grpSpPr>
          <a:xfrm>
            <a:off x="5273586" y="3308775"/>
            <a:ext cx="387681" cy="387661"/>
            <a:chOff x="266768" y="1721375"/>
            <a:chExt cx="397907" cy="397887"/>
          </a:xfrm>
        </p:grpSpPr>
        <p:sp>
          <p:nvSpPr>
            <p:cNvPr id="8262" name="Google Shape;8262;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5"/>
          <p:cNvGrpSpPr/>
          <p:nvPr/>
        </p:nvGrpSpPr>
        <p:grpSpPr>
          <a:xfrm>
            <a:off x="7395588" y="3308924"/>
            <a:ext cx="387539" cy="386888"/>
            <a:chOff x="2408992" y="1722875"/>
            <a:chExt cx="397761" cy="397093"/>
          </a:xfrm>
        </p:grpSpPr>
        <p:sp>
          <p:nvSpPr>
            <p:cNvPr id="8265" name="Google Shape;8265;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5"/>
          <p:cNvGrpSpPr/>
          <p:nvPr/>
        </p:nvGrpSpPr>
        <p:grpSpPr>
          <a:xfrm>
            <a:off x="5576404" y="3828305"/>
            <a:ext cx="387641" cy="387641"/>
            <a:chOff x="7199196" y="1561258"/>
            <a:chExt cx="397866" cy="397866"/>
          </a:xfrm>
        </p:grpSpPr>
        <p:sp>
          <p:nvSpPr>
            <p:cNvPr id="8268" name="Google Shape;8268;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5"/>
          <p:cNvGrpSpPr/>
          <p:nvPr/>
        </p:nvGrpSpPr>
        <p:grpSpPr>
          <a:xfrm>
            <a:off x="6332282" y="3308537"/>
            <a:ext cx="387661" cy="387661"/>
            <a:chOff x="1379798" y="1723250"/>
            <a:chExt cx="397887" cy="397887"/>
          </a:xfrm>
        </p:grpSpPr>
        <p:sp>
          <p:nvSpPr>
            <p:cNvPr id="8272" name="Google Shape;8272;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5"/>
          <p:cNvGrpSpPr/>
          <p:nvPr/>
        </p:nvGrpSpPr>
        <p:grpSpPr>
          <a:xfrm>
            <a:off x="5801242" y="3308537"/>
            <a:ext cx="387641" cy="387661"/>
            <a:chOff x="864491" y="1723250"/>
            <a:chExt cx="397866" cy="397887"/>
          </a:xfrm>
        </p:grpSpPr>
        <p:sp>
          <p:nvSpPr>
            <p:cNvPr id="8277" name="Google Shape;8277;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8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85"/>
          <p:cNvGrpSpPr/>
          <p:nvPr/>
        </p:nvGrpSpPr>
        <p:grpSpPr>
          <a:xfrm>
            <a:off x="6568070" y="3827060"/>
            <a:ext cx="388966" cy="388966"/>
            <a:chOff x="1190625" y="238125"/>
            <a:chExt cx="5235075" cy="5235075"/>
          </a:xfrm>
        </p:grpSpPr>
        <p:sp>
          <p:nvSpPr>
            <p:cNvPr id="8282" name="Google Shape;8282;p8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4" name="Google Shape;8284;p8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88"/>
        <p:cNvGrpSpPr/>
        <p:nvPr/>
      </p:nvGrpSpPr>
      <p:grpSpPr>
        <a:xfrm>
          <a:off x="0" y="0"/>
          <a:ext cx="0" cy="0"/>
          <a:chOff x="0" y="0"/>
          <a:chExt cx="0" cy="0"/>
        </a:xfrm>
      </p:grpSpPr>
      <p:pic>
        <p:nvPicPr>
          <p:cNvPr id="8289" name="Google Shape;8289;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14" name="Google Shape;220;p34">
            <a:extLst>
              <a:ext uri="{FF2B5EF4-FFF2-40B4-BE49-F238E27FC236}">
                <a16:creationId xmlns:a16="http://schemas.microsoft.com/office/drawing/2014/main" id="{95A94937-983F-258B-63EC-6A7FD0F3494C}"/>
              </a:ext>
            </a:extLst>
          </p:cNvPr>
          <p:cNvSpPr txBox="1">
            <a:spLocks noGrp="1"/>
          </p:cNvSpPr>
          <p:nvPr>
            <p:ph type="title"/>
          </p:nvPr>
        </p:nvSpPr>
        <p:spPr>
          <a:xfrm>
            <a:off x="561379" y="616011"/>
            <a:ext cx="3104385" cy="1147475"/>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2400" dirty="0"/>
              <a:t>Small World Network of virtual fireflies</a:t>
            </a:r>
            <a:endParaRPr sz="2400" dirty="0"/>
          </a:p>
        </p:txBody>
      </p:sp>
      <p:pic>
        <p:nvPicPr>
          <p:cNvPr id="3" name="Immagine 2">
            <a:extLst>
              <a:ext uri="{FF2B5EF4-FFF2-40B4-BE49-F238E27FC236}">
                <a16:creationId xmlns:a16="http://schemas.microsoft.com/office/drawing/2014/main" id="{62FF0F83-6AB4-1ADC-556A-072F469EC938}"/>
              </a:ext>
            </a:extLst>
          </p:cNvPr>
          <p:cNvPicPr>
            <a:picLocks noChangeAspect="1"/>
          </p:cNvPicPr>
          <p:nvPr/>
        </p:nvPicPr>
        <p:blipFill>
          <a:blip r:embed="rId3"/>
          <a:stretch>
            <a:fillRect/>
          </a:stretch>
        </p:blipFill>
        <p:spPr>
          <a:xfrm>
            <a:off x="4054787" y="117645"/>
            <a:ext cx="4908209" cy="4908209"/>
          </a:xfrm>
          <a:prstGeom prst="rect">
            <a:avLst/>
          </a:prstGeom>
        </p:spPr>
      </p:pic>
    </p:spTree>
    <p:extLst>
      <p:ext uri="{BB962C8B-B14F-4D97-AF65-F5344CB8AC3E}">
        <p14:creationId xmlns:p14="http://schemas.microsoft.com/office/powerpoint/2010/main" val="230148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this template</a:t>
            </a:r>
            <a:endParaRPr dirty="0"/>
          </a:p>
        </p:txBody>
      </p:sp>
      <p:graphicFrame>
        <p:nvGraphicFramePr>
          <p:cNvPr id="188" name="Google Shape;188;p32"/>
          <p:cNvGraphicFramePr/>
          <p:nvPr/>
        </p:nvGraphicFramePr>
        <p:xfrm>
          <a:off x="720000" y="1614825"/>
          <a:ext cx="7704000" cy="2169150"/>
        </p:xfrm>
        <a:graphic>
          <a:graphicData uri="http://schemas.openxmlformats.org/drawingml/2006/table">
            <a:tbl>
              <a:tblPr>
                <a:noFill/>
                <a:tableStyleId>{1069D898-F622-44B0-8E88-88497C021CAA}</a:tableStyleId>
              </a:tblPr>
              <a:tblGrid>
                <a:gridCol w="2286475">
                  <a:extLst>
                    <a:ext uri="{9D8B030D-6E8A-4147-A177-3AD203B41FA5}">
                      <a16:colId xmlns:a16="http://schemas.microsoft.com/office/drawing/2014/main" val="20000"/>
                    </a:ext>
                  </a:extLst>
                </a:gridCol>
                <a:gridCol w="54175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lt2"/>
                          </a:solidFill>
                          <a:latin typeface="Open Sans"/>
                          <a:ea typeface="Open Sans"/>
                          <a:cs typeface="Open Sans"/>
                          <a:sym typeface="Open Sans"/>
                          <a:hlinkClick r:id="rId3" action="ppaction://hlinksldjump">
                            <a:extLst>
                              <a:ext uri="{A12FA001-AC4F-418D-AE19-62706E023703}">
                                <ahyp:hlinkClr xmlns:ahyp="http://schemas.microsoft.com/office/drawing/2018/hyperlinkcolor" val="tx"/>
                              </a:ext>
                            </a:extLst>
                          </a:hlinkClick>
                        </a:rPr>
                        <a:t>Fonts</a:t>
                      </a:r>
                      <a:endParaRPr sz="1000" b="1" u="sng">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2"/>
                          </a:solidFill>
                          <a:latin typeface="Inter"/>
                          <a:ea typeface="Inter"/>
                          <a:cs typeface="Inter"/>
                          <a:sym typeface="Inter"/>
                        </a:rPr>
                        <a:t>To view this template correctly in PowerPoint, download and install the fonts we used</a:t>
                      </a:r>
                      <a:endParaRPr sz="10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lt2"/>
                          </a:solidFill>
                          <a:latin typeface="Open Sans"/>
                          <a:ea typeface="Open Sans"/>
                          <a:cs typeface="Open Sans"/>
                          <a:sym typeface="Open Sans"/>
                          <a:hlinkClick r:id="rId4" action="ppaction://hlinksldjump">
                            <a:extLst>
                              <a:ext uri="{A12FA001-AC4F-418D-AE19-62706E023703}">
                                <ahyp:hlinkClr xmlns:ahyp="http://schemas.microsoft.com/office/drawing/2018/hyperlinkcolor" val="tx"/>
                              </a:ext>
                            </a:extLst>
                          </a:hlinkClick>
                        </a:rPr>
                        <a:t>Used</a:t>
                      </a:r>
                      <a:r>
                        <a:rPr lang="en" sz="1000" b="1">
                          <a:solidFill>
                            <a:schemeClr val="lt2"/>
                          </a:solidFill>
                          <a:uFill>
                            <a:noFill/>
                          </a:uFill>
                          <a:latin typeface="Open Sans"/>
                          <a:ea typeface="Open Sans"/>
                          <a:cs typeface="Open Sans"/>
                          <a:sym typeface="Open Sans"/>
                          <a:hlinkClick r:id="rId4" action="ppaction://hlinksldjump">
                            <a:extLst>
                              <a:ext uri="{A12FA001-AC4F-418D-AE19-62706E023703}">
                                <ahyp:hlinkClr xmlns:ahyp="http://schemas.microsoft.com/office/drawing/2018/hyperlinkcolor" val="tx"/>
                              </a:ext>
                            </a:extLst>
                          </a:hlinkClick>
                        </a:rPr>
                        <a:t> </a:t>
                      </a:r>
                      <a:r>
                        <a:rPr lang="en" sz="1000" b="1">
                          <a:solidFill>
                            <a:schemeClr val="lt2"/>
                          </a:solidFill>
                          <a:latin typeface="Open Sans"/>
                          <a:ea typeface="Open Sans"/>
                          <a:cs typeface="Open Sans"/>
                          <a:sym typeface="Open Sans"/>
                        </a:rPr>
                        <a:t>and</a:t>
                      </a:r>
                      <a:r>
                        <a:rPr lang="en" sz="1000" b="1">
                          <a:solidFill>
                            <a:schemeClr val="lt2"/>
                          </a:solidFill>
                          <a:uFill>
                            <a:noFill/>
                          </a:u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 </a:t>
                      </a:r>
                      <a:r>
                        <a:rPr lang="en" sz="1000" b="1" u="sng">
                          <a:solidFill>
                            <a:schemeClr val="lt2"/>
                          </a:solid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alternative</a:t>
                      </a:r>
                      <a:r>
                        <a:rPr lang="en" sz="1000" b="1" u="sng">
                          <a:solidFill>
                            <a:schemeClr val="lt2"/>
                          </a:solid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 resources</a:t>
                      </a:r>
                      <a:endParaRPr sz="1000" b="1" u="sng">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lt2"/>
                          </a:solidFill>
                          <a:latin typeface="Inter"/>
                          <a:ea typeface="Inter"/>
                          <a:cs typeface="Inter"/>
                          <a:sym typeface="Inter"/>
                        </a:rPr>
                        <a:t>An assortment of graphic resources that are suitable for use in this presentation</a:t>
                      </a:r>
                      <a:endParaRPr sz="10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lt2"/>
                          </a:solidFill>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2"/>
                          </a:solidFill>
                          <a:latin typeface="Inter"/>
                          <a:ea typeface="Inter"/>
                          <a:cs typeface="Inter"/>
                          <a:sym typeface="Inter"/>
                        </a:rPr>
                        <a:t>You must keep it so that proper credits for our design are given</a:t>
                      </a:r>
                      <a:endParaRPr sz="10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lt2"/>
                          </a:solidFill>
                          <a:latin typeface="Open Sans"/>
                          <a:ea typeface="Open Sans"/>
                          <a:cs typeface="Open Sans"/>
                          <a:sym typeface="Open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2"/>
                          </a:solidFill>
                          <a:latin typeface="Inter"/>
                          <a:ea typeface="Inter"/>
                          <a:cs typeface="Inter"/>
                          <a:sym typeface="Inter"/>
                        </a:rPr>
                        <a:t>All the colors used in this presentation</a:t>
                      </a:r>
                      <a:endParaRPr sz="10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lt2"/>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Icons</a:t>
                      </a:r>
                      <a:r>
                        <a:rPr lang="en" sz="1000" b="1">
                          <a:solidFill>
                            <a:schemeClr val="lt2"/>
                          </a:solidFill>
                          <a:latin typeface="Open Sans"/>
                          <a:ea typeface="Open Sans"/>
                          <a:cs typeface="Open Sans"/>
                          <a:sym typeface="Open Sans"/>
                        </a:rPr>
                        <a:t> and </a:t>
                      </a:r>
                      <a:r>
                        <a:rPr lang="en" sz="1000" b="1" u="sng">
                          <a:solidFill>
                            <a:schemeClr val="lt2"/>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2"/>
                          </a:solidFill>
                          <a:latin typeface="Inter"/>
                          <a:ea typeface="Inter"/>
                          <a:cs typeface="Inter"/>
                          <a:sym typeface="Inter"/>
                        </a:rPr>
                        <a:t>These can be used in the template, and their size and color can be edited</a:t>
                      </a:r>
                      <a:endParaRPr sz="10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lt2"/>
                          </a:solidFill>
                          <a:latin typeface="Open Sans"/>
                          <a:ea typeface="Open Sans"/>
                          <a:cs typeface="Open Sans"/>
                          <a:sym typeface="Open Sans"/>
                        </a:rPr>
                        <a:t>Editable presentation theme </a:t>
                      </a:r>
                      <a:endParaRPr sz="1000" b="1">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2"/>
                          </a:solidFill>
                          <a:latin typeface="Inter"/>
                          <a:ea typeface="Inter"/>
                          <a:cs typeface="Inter"/>
                          <a:sym typeface="Inter"/>
                        </a:rPr>
                        <a:t>You can edit the master slides easily. For more info, click </a:t>
                      </a:r>
                      <a:r>
                        <a:rPr lang="en" sz="1000" b="1" u="sng">
                          <a:solidFill>
                            <a:schemeClr val="lt2"/>
                          </a:solidFill>
                          <a:latin typeface="Inter"/>
                          <a:ea typeface="Inter"/>
                          <a:cs typeface="Inter"/>
                          <a:sym typeface="Inter"/>
                          <a:hlinkClick r:id="rId9">
                            <a:extLst>
                              <a:ext uri="{A12FA001-AC4F-418D-AE19-62706E023703}">
                                <ahyp:hlinkClr xmlns:ahyp="http://schemas.microsoft.com/office/drawing/2018/hyperlinkcolor" val="tx"/>
                              </a:ext>
                            </a:extLst>
                          </a:hlinkClick>
                        </a:rPr>
                        <a:t>here</a:t>
                      </a:r>
                      <a:endParaRPr sz="9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9" name="Google Shape;189;p32"/>
          <p:cNvSpPr txBox="1"/>
          <p:nvPr/>
        </p:nvSpPr>
        <p:spPr>
          <a:xfrm>
            <a:off x="720000" y="1063725"/>
            <a:ext cx="7704000" cy="3699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 sz="1200">
                <a:solidFill>
                  <a:schemeClr val="lt2"/>
                </a:solidFill>
                <a:latin typeface="Inter"/>
                <a:ea typeface="Inter"/>
                <a:cs typeface="Inter"/>
                <a:sym typeface="Inter"/>
              </a:rPr>
              <a:t>You can delete this slide when you’re done editing the presentation</a:t>
            </a:r>
            <a:endParaRPr sz="1200" b="1">
              <a:solidFill>
                <a:schemeClr val="lt2"/>
              </a:solidFill>
              <a:latin typeface="Inter"/>
              <a:ea typeface="Inter"/>
              <a:cs typeface="Inter"/>
              <a:sym typeface="Inter"/>
            </a:endParaRPr>
          </a:p>
        </p:txBody>
      </p:sp>
      <p:sp>
        <p:nvSpPr>
          <p:cNvPr id="190" name="Google Shape;190;p32"/>
          <p:cNvSpPr txBox="1"/>
          <p:nvPr/>
        </p:nvSpPr>
        <p:spPr>
          <a:xfrm>
            <a:off x="719988" y="3965175"/>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2"/>
                </a:solidFill>
                <a:latin typeface="Inter"/>
                <a:ea typeface="Inter"/>
                <a:cs typeface="Inter"/>
                <a:sym typeface="Inter"/>
              </a:rPr>
              <a:t>For more info:</a:t>
            </a:r>
            <a:br>
              <a:rPr lang="en" sz="800">
                <a:solidFill>
                  <a:schemeClr val="lt2"/>
                </a:solidFill>
                <a:latin typeface="Inter"/>
                <a:ea typeface="Inter"/>
                <a:cs typeface="Inter"/>
                <a:sym typeface="Inter"/>
              </a:rPr>
            </a:br>
            <a:r>
              <a:rPr lang="en" sz="1000" b="1" u="sng">
                <a:solidFill>
                  <a:schemeClr val="lt2"/>
                </a:solidFill>
                <a:latin typeface="Open Sans"/>
                <a:ea typeface="Open Sans"/>
                <a:cs typeface="Open Sans"/>
                <a:sym typeface="Open Sans"/>
                <a:hlinkClick r:id="rId10">
                  <a:extLst>
                    <a:ext uri="{A12FA001-AC4F-418D-AE19-62706E023703}">
                      <ahyp:hlinkClr xmlns:ahyp="http://schemas.microsoft.com/office/drawing/2018/hyperlinkcolor" val="tx"/>
                    </a:ext>
                  </a:extLst>
                </a:hlinkClick>
              </a:rPr>
              <a:t>Slidesgo</a:t>
            </a:r>
            <a:r>
              <a:rPr lang="en" sz="1000" b="1">
                <a:solidFill>
                  <a:schemeClr val="lt2"/>
                </a:solidFill>
                <a:uFill>
                  <a:noFill/>
                </a:uFill>
                <a:latin typeface="Open Sans"/>
                <a:ea typeface="Open Sans"/>
                <a:cs typeface="Open Sans"/>
                <a:sym typeface="Open Sans"/>
                <a:hlinkClick r:id="rId10">
                  <a:extLst>
                    <a:ext uri="{A12FA001-AC4F-418D-AE19-62706E023703}">
                      <ahyp:hlinkClr xmlns:ahyp="http://schemas.microsoft.com/office/drawing/2018/hyperlinkcolor" val="tx"/>
                    </a:ext>
                  </a:extLst>
                </a:hlinkClick>
              </a:rPr>
              <a:t> </a:t>
            </a:r>
            <a:r>
              <a:rPr lang="en" sz="1000" b="1">
                <a:solidFill>
                  <a:schemeClr val="lt2"/>
                </a:solidFill>
                <a:latin typeface="Open Sans"/>
                <a:ea typeface="Open Sans"/>
                <a:cs typeface="Open Sans"/>
                <a:sym typeface="Open Sans"/>
              </a:rPr>
              <a:t>| </a:t>
            </a:r>
            <a:r>
              <a:rPr lang="en" sz="1000" b="1" u="sng">
                <a:solidFill>
                  <a:schemeClr val="lt2"/>
                </a:solidFill>
                <a:latin typeface="Open Sans"/>
                <a:ea typeface="Open Sans"/>
                <a:cs typeface="Open Sans"/>
                <a:sym typeface="Open Sans"/>
                <a:hlinkClick r:id="rId11">
                  <a:extLst>
                    <a:ext uri="{A12FA001-AC4F-418D-AE19-62706E023703}">
                      <ahyp:hlinkClr xmlns:ahyp="http://schemas.microsoft.com/office/drawing/2018/hyperlinkcolor" val="tx"/>
                    </a:ext>
                  </a:extLst>
                </a:hlinkClick>
              </a:rPr>
              <a:t>Blog</a:t>
            </a:r>
            <a:r>
              <a:rPr lang="en" sz="1000" b="1">
                <a:solidFill>
                  <a:schemeClr val="lt2"/>
                </a:solidFill>
                <a:latin typeface="Open Sans"/>
                <a:ea typeface="Open Sans"/>
                <a:cs typeface="Open Sans"/>
                <a:sym typeface="Open Sans"/>
              </a:rPr>
              <a:t> | </a:t>
            </a:r>
            <a:r>
              <a:rPr lang="en" sz="1000" b="1" u="sng">
                <a:solidFill>
                  <a:schemeClr val="lt2"/>
                </a:solidFill>
                <a:latin typeface="Open Sans"/>
                <a:ea typeface="Open Sans"/>
                <a:cs typeface="Open Sans"/>
                <a:sym typeface="Open Sans"/>
                <a:hlinkClick r:id="rId12">
                  <a:extLst>
                    <a:ext uri="{A12FA001-AC4F-418D-AE19-62706E023703}">
                      <ahyp:hlinkClr xmlns:ahyp="http://schemas.microsoft.com/office/drawing/2018/hyperlinkcolor" val="tx"/>
                    </a:ext>
                  </a:extLst>
                </a:hlinkClick>
              </a:rPr>
              <a:t>Faq</a:t>
            </a:r>
            <a:r>
              <a:rPr lang="en" sz="1000" b="1" u="sng">
                <a:solidFill>
                  <a:schemeClr val="lt2"/>
                </a:solidFill>
                <a:latin typeface="Open Sans"/>
                <a:ea typeface="Open Sans"/>
                <a:cs typeface="Open Sans"/>
                <a:sym typeface="Open Sans"/>
              </a:rPr>
              <a:t>s</a:t>
            </a:r>
            <a:endParaRPr sz="1000" b="1" u="sng">
              <a:solidFill>
                <a:schemeClr val="lt2"/>
              </a:solidFill>
              <a:latin typeface="Open Sans"/>
              <a:ea typeface="Open Sans"/>
              <a:cs typeface="Open Sans"/>
              <a:sym typeface="Open Sans"/>
            </a:endParaRPr>
          </a:p>
        </p:txBody>
      </p:sp>
      <p:sp>
        <p:nvSpPr>
          <p:cNvPr id="191" name="Google Shape;191;p32"/>
          <p:cNvSpPr txBox="1"/>
          <p:nvPr/>
        </p:nvSpPr>
        <p:spPr>
          <a:xfrm>
            <a:off x="4747378" y="3965175"/>
            <a:ext cx="3676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2"/>
                </a:solidFill>
                <a:latin typeface="Inter"/>
                <a:ea typeface="Inter"/>
                <a:cs typeface="Inter"/>
                <a:sym typeface="Inter"/>
              </a:rPr>
              <a:t>You can visit our sister projects:</a:t>
            </a:r>
            <a:br>
              <a:rPr lang="en" sz="800">
                <a:solidFill>
                  <a:schemeClr val="lt2"/>
                </a:solidFill>
                <a:latin typeface="Inter"/>
                <a:ea typeface="Inter"/>
                <a:cs typeface="Inter"/>
                <a:sym typeface="Inter"/>
              </a:rPr>
            </a:br>
            <a:r>
              <a:rPr lang="en" sz="1000" b="1" u="sng">
                <a:solidFill>
                  <a:schemeClr val="lt2"/>
                </a:solidFill>
                <a:latin typeface="Open Sans"/>
                <a:ea typeface="Open Sans"/>
                <a:cs typeface="Open Sans"/>
                <a:sym typeface="Open Sans"/>
                <a:hlinkClick r:id="rId13">
                  <a:extLst>
                    <a:ext uri="{A12FA001-AC4F-418D-AE19-62706E023703}">
                      <ahyp:hlinkClr xmlns:ahyp="http://schemas.microsoft.com/office/drawing/2018/hyperlinkcolor" val="tx"/>
                    </a:ext>
                  </a:extLst>
                </a:hlinkClick>
              </a:rPr>
              <a:t>Freepik</a:t>
            </a:r>
            <a:r>
              <a:rPr lang="en" sz="1000" b="1">
                <a:solidFill>
                  <a:schemeClr val="lt2"/>
                </a:solidFill>
                <a:latin typeface="Open Sans"/>
                <a:ea typeface="Open Sans"/>
                <a:cs typeface="Open Sans"/>
                <a:sym typeface="Open Sans"/>
              </a:rPr>
              <a:t> | </a:t>
            </a:r>
            <a:r>
              <a:rPr lang="en" sz="1000" b="1" u="sng">
                <a:solidFill>
                  <a:schemeClr val="lt2"/>
                </a:solidFill>
                <a:latin typeface="Open Sans"/>
                <a:ea typeface="Open Sans"/>
                <a:cs typeface="Open Sans"/>
                <a:sym typeface="Open Sans"/>
                <a:hlinkClick r:id="rId14">
                  <a:extLst>
                    <a:ext uri="{A12FA001-AC4F-418D-AE19-62706E023703}">
                      <ahyp:hlinkClr xmlns:ahyp="http://schemas.microsoft.com/office/drawing/2018/hyperlinkcolor" val="tx"/>
                    </a:ext>
                  </a:extLst>
                </a:hlinkClick>
              </a:rPr>
              <a:t>Flaticon</a:t>
            </a:r>
            <a:r>
              <a:rPr lang="en" sz="1000" b="1">
                <a:solidFill>
                  <a:schemeClr val="lt2"/>
                </a:solidFill>
                <a:latin typeface="Open Sans"/>
                <a:ea typeface="Open Sans"/>
                <a:cs typeface="Open Sans"/>
                <a:sym typeface="Open Sans"/>
              </a:rPr>
              <a:t> | </a:t>
            </a:r>
            <a:r>
              <a:rPr lang="en" sz="1000" b="1" u="sng">
                <a:solidFill>
                  <a:schemeClr val="lt2"/>
                </a:solidFill>
                <a:latin typeface="Open Sans"/>
                <a:ea typeface="Open Sans"/>
                <a:cs typeface="Open Sans"/>
                <a:sym typeface="Open Sans"/>
                <a:hlinkClick r:id="rId15">
                  <a:extLst>
                    <a:ext uri="{A12FA001-AC4F-418D-AE19-62706E023703}">
                      <ahyp:hlinkClr xmlns:ahyp="http://schemas.microsoft.com/office/drawing/2018/hyperlinkcolor" val="tx"/>
                    </a:ext>
                  </a:extLst>
                </a:hlinkClick>
              </a:rPr>
              <a:t>Storyset</a:t>
            </a:r>
            <a:r>
              <a:rPr lang="en" sz="1000" b="1">
                <a:solidFill>
                  <a:schemeClr val="lt2"/>
                </a:solidFill>
                <a:latin typeface="Open Sans"/>
                <a:ea typeface="Open Sans"/>
                <a:cs typeface="Open Sans"/>
                <a:sym typeface="Open Sans"/>
              </a:rPr>
              <a:t> | </a:t>
            </a:r>
            <a:r>
              <a:rPr lang="en" sz="1000" b="1" u="sng">
                <a:solidFill>
                  <a:schemeClr val="lt2"/>
                </a:solidFill>
                <a:latin typeface="Open Sans"/>
                <a:ea typeface="Open Sans"/>
                <a:cs typeface="Open Sans"/>
                <a:sym typeface="Open Sans"/>
                <a:hlinkClick r:id="rId16">
                  <a:extLst>
                    <a:ext uri="{A12FA001-AC4F-418D-AE19-62706E023703}">
                      <ahyp:hlinkClr xmlns:ahyp="http://schemas.microsoft.com/office/drawing/2018/hyperlinkcolor" val="tx"/>
                    </a:ext>
                  </a:extLst>
                </a:hlinkClick>
              </a:rPr>
              <a:t>Wepik</a:t>
            </a:r>
            <a:r>
              <a:rPr lang="en" sz="1000" b="1">
                <a:solidFill>
                  <a:schemeClr val="lt2"/>
                </a:solidFill>
                <a:uFill>
                  <a:noFill/>
                </a:uFill>
                <a:latin typeface="Open Sans"/>
                <a:ea typeface="Open Sans"/>
                <a:cs typeface="Open Sans"/>
                <a:sym typeface="Open Sans"/>
                <a:hlinkClick r:id="rId16">
                  <a:extLst>
                    <a:ext uri="{A12FA001-AC4F-418D-AE19-62706E023703}">
                      <ahyp:hlinkClr xmlns:ahyp="http://schemas.microsoft.com/office/drawing/2018/hyperlinkcolor" val="tx"/>
                    </a:ext>
                  </a:extLst>
                </a:hlinkClick>
              </a:rPr>
              <a:t> </a:t>
            </a:r>
            <a:r>
              <a:rPr lang="en" sz="1000" b="1">
                <a:solidFill>
                  <a:schemeClr val="lt2"/>
                </a:solidFill>
                <a:latin typeface="Open Sans"/>
                <a:ea typeface="Open Sans"/>
                <a:cs typeface="Open Sans"/>
                <a:sym typeface="Open Sans"/>
              </a:rPr>
              <a:t>| </a:t>
            </a:r>
            <a:r>
              <a:rPr lang="en" sz="1000" b="1" u="sng">
                <a:solidFill>
                  <a:schemeClr val="lt2"/>
                </a:solidFill>
                <a:latin typeface="Open Sans"/>
                <a:ea typeface="Open Sans"/>
                <a:cs typeface="Open Sans"/>
                <a:sym typeface="Open Sans"/>
                <a:hlinkClick r:id="rId17">
                  <a:extLst>
                    <a:ext uri="{A12FA001-AC4F-418D-AE19-62706E023703}">
                      <ahyp:hlinkClr xmlns:ahyp="http://schemas.microsoft.com/office/drawing/2018/hyperlinkcolor" val="tx"/>
                    </a:ext>
                  </a:extLst>
                </a:hlinkClick>
              </a:rPr>
              <a:t>Videvo</a:t>
            </a:r>
            <a:endParaRPr sz="1000" b="1">
              <a:solidFill>
                <a:schemeClr val="lt2"/>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195"/>
        <p:cNvGrpSpPr/>
        <p:nvPr/>
      </p:nvGrpSpPr>
      <p:grpSpPr>
        <a:xfrm>
          <a:off x="0" y="0"/>
          <a:ext cx="0" cy="0"/>
          <a:chOff x="0" y="0"/>
          <a:chExt cx="0" cy="0"/>
        </a:xfrm>
      </p:grpSpPr>
      <p:sp>
        <p:nvSpPr>
          <p:cNvPr id="196" name="Google Shape;196;p33"/>
          <p:cNvSpPr txBox="1">
            <a:spLocks noGrp="1"/>
          </p:cNvSpPr>
          <p:nvPr>
            <p:ph type="title" idx="21"/>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97" name="Google Shape;197;p33"/>
          <p:cNvSpPr txBox="1">
            <a:spLocks noGrp="1"/>
          </p:cNvSpPr>
          <p:nvPr>
            <p:ph type="subTitle" idx="3"/>
          </p:nvPr>
        </p:nvSpPr>
        <p:spPr>
          <a:xfrm>
            <a:off x="818171" y="3976891"/>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sz="1600"/>
          </a:p>
        </p:txBody>
      </p:sp>
      <p:sp>
        <p:nvSpPr>
          <p:cNvPr id="198" name="Google Shape;198;p33"/>
          <p:cNvSpPr txBox="1">
            <a:spLocks noGrp="1"/>
          </p:cNvSpPr>
          <p:nvPr>
            <p:ph type="subTitle" idx="1"/>
          </p:nvPr>
        </p:nvSpPr>
        <p:spPr>
          <a:xfrm>
            <a:off x="818171" y="2240379"/>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199" name="Google Shape;199;p33"/>
          <p:cNvSpPr txBox="1">
            <a:spLocks noGrp="1"/>
          </p:cNvSpPr>
          <p:nvPr>
            <p:ph type="subTitle" idx="2"/>
          </p:nvPr>
        </p:nvSpPr>
        <p:spPr>
          <a:xfrm>
            <a:off x="3448650" y="2240379"/>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00" name="Google Shape;200;p33"/>
          <p:cNvSpPr txBox="1">
            <a:spLocks noGrp="1"/>
          </p:cNvSpPr>
          <p:nvPr>
            <p:ph type="subTitle" idx="4"/>
          </p:nvPr>
        </p:nvSpPr>
        <p:spPr>
          <a:xfrm>
            <a:off x="3448650" y="3976891"/>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01" name="Google Shape;201;p33"/>
          <p:cNvSpPr txBox="1">
            <a:spLocks noGrp="1"/>
          </p:cNvSpPr>
          <p:nvPr>
            <p:ph type="subTitle" idx="5"/>
          </p:nvPr>
        </p:nvSpPr>
        <p:spPr>
          <a:xfrm>
            <a:off x="6079129" y="2240379"/>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02" name="Google Shape;202;p33"/>
          <p:cNvSpPr txBox="1">
            <a:spLocks noGrp="1"/>
          </p:cNvSpPr>
          <p:nvPr>
            <p:ph type="subTitle" idx="6"/>
          </p:nvPr>
        </p:nvSpPr>
        <p:spPr>
          <a:xfrm>
            <a:off x="6079129" y="3976891"/>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03" name="Google Shape;203;p33"/>
          <p:cNvSpPr txBox="1">
            <a:spLocks noGrp="1"/>
          </p:cNvSpPr>
          <p:nvPr>
            <p:ph type="title"/>
          </p:nvPr>
        </p:nvSpPr>
        <p:spPr>
          <a:xfrm>
            <a:off x="1583471" y="1282064"/>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4" name="Google Shape;204;p33"/>
          <p:cNvSpPr txBox="1">
            <a:spLocks noGrp="1"/>
          </p:cNvSpPr>
          <p:nvPr>
            <p:ph type="title" idx="7"/>
          </p:nvPr>
        </p:nvSpPr>
        <p:spPr>
          <a:xfrm>
            <a:off x="1583471" y="3018089"/>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5" name="Google Shape;205;p33"/>
          <p:cNvSpPr txBox="1">
            <a:spLocks noGrp="1"/>
          </p:cNvSpPr>
          <p:nvPr>
            <p:ph type="title" idx="8"/>
          </p:nvPr>
        </p:nvSpPr>
        <p:spPr>
          <a:xfrm>
            <a:off x="4213950" y="1282064"/>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06" name="Google Shape;206;p33"/>
          <p:cNvSpPr txBox="1">
            <a:spLocks noGrp="1"/>
          </p:cNvSpPr>
          <p:nvPr>
            <p:ph type="title" idx="9"/>
          </p:nvPr>
        </p:nvSpPr>
        <p:spPr>
          <a:xfrm>
            <a:off x="4213950" y="3018089"/>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07" name="Google Shape;207;p33"/>
          <p:cNvSpPr txBox="1">
            <a:spLocks noGrp="1"/>
          </p:cNvSpPr>
          <p:nvPr>
            <p:ph type="title" idx="13"/>
          </p:nvPr>
        </p:nvSpPr>
        <p:spPr>
          <a:xfrm>
            <a:off x="6844429" y="1282064"/>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8" name="Google Shape;208;p33"/>
          <p:cNvSpPr txBox="1">
            <a:spLocks noGrp="1"/>
          </p:cNvSpPr>
          <p:nvPr>
            <p:ph type="title" idx="14"/>
          </p:nvPr>
        </p:nvSpPr>
        <p:spPr>
          <a:xfrm>
            <a:off x="6844429" y="3018089"/>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09" name="Google Shape;209;p33"/>
          <p:cNvSpPr txBox="1">
            <a:spLocks noGrp="1"/>
          </p:cNvSpPr>
          <p:nvPr>
            <p:ph type="subTitle" idx="15"/>
          </p:nvPr>
        </p:nvSpPr>
        <p:spPr>
          <a:xfrm>
            <a:off x="818171" y="1908498"/>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210" name="Google Shape;210;p33"/>
          <p:cNvSpPr txBox="1">
            <a:spLocks noGrp="1"/>
          </p:cNvSpPr>
          <p:nvPr>
            <p:ph type="subTitle" idx="16"/>
          </p:nvPr>
        </p:nvSpPr>
        <p:spPr>
          <a:xfrm>
            <a:off x="3448650" y="1908498"/>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211" name="Google Shape;211;p33"/>
          <p:cNvSpPr txBox="1">
            <a:spLocks noGrp="1"/>
          </p:cNvSpPr>
          <p:nvPr>
            <p:ph type="subTitle" idx="17"/>
          </p:nvPr>
        </p:nvSpPr>
        <p:spPr>
          <a:xfrm>
            <a:off x="6079129" y="1908498"/>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212" name="Google Shape;212;p33"/>
          <p:cNvSpPr txBox="1">
            <a:spLocks noGrp="1"/>
          </p:cNvSpPr>
          <p:nvPr>
            <p:ph type="subTitle" idx="18"/>
          </p:nvPr>
        </p:nvSpPr>
        <p:spPr>
          <a:xfrm>
            <a:off x="818171" y="3644491"/>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213" name="Google Shape;213;p33"/>
          <p:cNvSpPr txBox="1">
            <a:spLocks noGrp="1"/>
          </p:cNvSpPr>
          <p:nvPr>
            <p:ph type="subTitle" idx="19"/>
          </p:nvPr>
        </p:nvSpPr>
        <p:spPr>
          <a:xfrm>
            <a:off x="3448650" y="3644491"/>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214" name="Google Shape;214;p33"/>
          <p:cNvSpPr txBox="1">
            <a:spLocks noGrp="1"/>
          </p:cNvSpPr>
          <p:nvPr>
            <p:ph type="subTitle" idx="20"/>
          </p:nvPr>
        </p:nvSpPr>
        <p:spPr>
          <a:xfrm>
            <a:off x="6079129" y="3644491"/>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225"/>
        <p:cNvGrpSpPr/>
        <p:nvPr/>
      </p:nvGrpSpPr>
      <p:grpSpPr>
        <a:xfrm>
          <a:off x="0" y="0"/>
          <a:ext cx="0" cy="0"/>
          <a:chOff x="0" y="0"/>
          <a:chExt cx="0" cy="0"/>
        </a:xfrm>
      </p:grpSpPr>
      <p:pic>
        <p:nvPicPr>
          <p:cNvPr id="226" name="Google Shape;226;p35"/>
          <p:cNvPicPr preferRelativeResize="0">
            <a:picLocks noGrp="1"/>
          </p:cNvPicPr>
          <p:nvPr>
            <p:ph type="pic" idx="3"/>
          </p:nvPr>
        </p:nvPicPr>
        <p:blipFill rotWithShape="1">
          <a:blip r:embed="rId3">
            <a:alphaModFix/>
          </a:blip>
          <a:srcRect l="53210" r="6092"/>
          <a:stretch/>
        </p:blipFill>
        <p:spPr>
          <a:xfrm>
            <a:off x="6113225" y="411825"/>
            <a:ext cx="2637600" cy="4319700"/>
          </a:xfrm>
          <a:prstGeom prst="round1Rect">
            <a:avLst>
              <a:gd name="adj" fmla="val 16667"/>
            </a:avLst>
          </a:prstGeom>
        </p:spPr>
      </p:pic>
      <p:sp>
        <p:nvSpPr>
          <p:cNvPr id="227" name="Google Shape;227;p35"/>
          <p:cNvSpPr txBox="1">
            <a:spLocks noGrp="1"/>
          </p:cNvSpPr>
          <p:nvPr>
            <p:ph type="title"/>
          </p:nvPr>
        </p:nvSpPr>
        <p:spPr>
          <a:xfrm>
            <a:off x="883300" y="2396700"/>
            <a:ext cx="4999800" cy="102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 name</a:t>
            </a:r>
            <a:endParaRPr/>
          </a:p>
        </p:txBody>
      </p:sp>
      <p:sp>
        <p:nvSpPr>
          <p:cNvPr id="228" name="Google Shape;228;p35"/>
          <p:cNvSpPr txBox="1">
            <a:spLocks noGrp="1"/>
          </p:cNvSpPr>
          <p:nvPr>
            <p:ph type="title" idx="2"/>
          </p:nvPr>
        </p:nvSpPr>
        <p:spPr>
          <a:xfrm>
            <a:off x="883300" y="1222800"/>
            <a:ext cx="1455600" cy="102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9" name="Google Shape;229;p35"/>
          <p:cNvSpPr txBox="1">
            <a:spLocks noGrp="1"/>
          </p:cNvSpPr>
          <p:nvPr>
            <p:ph type="subTitle" idx="1"/>
          </p:nvPr>
        </p:nvSpPr>
        <p:spPr>
          <a:xfrm>
            <a:off x="883300" y="3418200"/>
            <a:ext cx="49998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Tree>
  </p:cSld>
  <p:clrMapOvr>
    <a:masterClrMapping/>
  </p:clrMapOvr>
</p:sld>
</file>

<file path=ppt/theme/theme1.xml><?xml version="1.0" encoding="utf-8"?>
<a:theme xmlns:a="http://schemas.openxmlformats.org/drawingml/2006/main" name="Study of Types of Birds for College: Ornithology by Slidesgo">
  <a:themeElements>
    <a:clrScheme name="Simple Light">
      <a:dk1>
        <a:srgbClr val="6A6C69"/>
      </a:dk1>
      <a:lt1>
        <a:srgbClr val="FFFBF2"/>
      </a:lt1>
      <a:dk2>
        <a:srgbClr val="A7B39B"/>
      </a:dk2>
      <a:lt2>
        <a:srgbClr val="302F2F"/>
      </a:lt2>
      <a:accent1>
        <a:srgbClr val="FFFFFF"/>
      </a:accent1>
      <a:accent2>
        <a:srgbClr val="FFFFFF"/>
      </a:accent2>
      <a:accent3>
        <a:srgbClr val="FFFFFF"/>
      </a:accent3>
      <a:accent4>
        <a:srgbClr val="FFFFFF"/>
      </a:accent4>
      <a:accent5>
        <a:srgbClr val="FFFFFF"/>
      </a:accent5>
      <a:accent6>
        <a:srgbClr val="FFFFFF"/>
      </a:accent6>
      <a:hlink>
        <a:srgbClr val="30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076A7C2BF75B149A8C422ABEAB8F244" ma:contentTypeVersion="12" ma:contentTypeDescription="Creare un nuovo documento." ma:contentTypeScope="" ma:versionID="fac9591cb22bec9b5c876cbf2679d3bb">
  <xsd:schema xmlns:xsd="http://www.w3.org/2001/XMLSchema" xmlns:xs="http://www.w3.org/2001/XMLSchema" xmlns:p="http://schemas.microsoft.com/office/2006/metadata/properties" xmlns:ns3="0170445f-a4d6-41ba-9c42-ccec7a4cfb88" xmlns:ns4="caa0cd99-d40f-4688-bb7d-317bf6bfdff6" targetNamespace="http://schemas.microsoft.com/office/2006/metadata/properties" ma:root="true" ma:fieldsID="9d2c3659a1696b0b2d613a07f929d1bb" ns3:_="" ns4:_="">
    <xsd:import namespace="0170445f-a4d6-41ba-9c42-ccec7a4cfb88"/>
    <xsd:import namespace="caa0cd99-d40f-4688-bb7d-317bf6bfdff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70445f-a4d6-41ba-9c42-ccec7a4cfb88"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a0cd99-d40f-4688-bb7d-317bf6bfdff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8B824C-2EAF-491D-9FC0-DF350E8875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70445f-a4d6-41ba-9c42-ccec7a4cfb88"/>
    <ds:schemaRef ds:uri="caa0cd99-d40f-4688-bb7d-317bf6bfd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662529-DE66-45ED-A0EC-C40B3DF33636}">
  <ds:schemaRefs>
    <ds:schemaRef ds:uri="http://schemas.microsoft.com/sharepoint/v3/contenttype/forms"/>
  </ds:schemaRefs>
</ds:datastoreItem>
</file>

<file path=customXml/itemProps3.xml><?xml version="1.0" encoding="utf-8"?>
<ds:datastoreItem xmlns:ds="http://schemas.openxmlformats.org/officeDocument/2006/customXml" ds:itemID="{C79B4AC6-2821-45BC-B369-7F03CC13B0EE}">
  <ds:schemaRefs>
    <ds:schemaRef ds:uri="http://purl.org/dc/terms/"/>
    <ds:schemaRef ds:uri="http://www.w3.org/XML/1998/namespace"/>
    <ds:schemaRef ds:uri="http://purl.org/dc/dcmitype/"/>
    <ds:schemaRef ds:uri="http://schemas.microsoft.com/office/2006/documentManagement/types"/>
    <ds:schemaRef ds:uri="http://schemas.openxmlformats.org/package/2006/metadata/core-properties"/>
    <ds:schemaRef ds:uri="caa0cd99-d40f-4688-bb7d-317bf6bfdff6"/>
    <ds:schemaRef ds:uri="0170445f-a4d6-41ba-9c42-ccec7a4cfb88"/>
    <ds:schemaRef ds:uri="http://purl.org/dc/elements/1.1/"/>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142</TotalTime>
  <Words>2455</Words>
  <Application>Microsoft Office PowerPoint</Application>
  <PresentationFormat>Presentazione su schermo (16:9)</PresentationFormat>
  <Paragraphs>427</Paragraphs>
  <Slides>59</Slides>
  <Notes>59</Notes>
  <HiddenSlides>0</HiddenSlides>
  <MMClips>0</MMClips>
  <ScaleCrop>false</ScaleCrop>
  <HeadingPairs>
    <vt:vector size="6" baseType="variant">
      <vt:variant>
        <vt:lpstr>Caratteri utilizzati</vt:lpstr>
      </vt:variant>
      <vt:variant>
        <vt:i4>13</vt:i4>
      </vt:variant>
      <vt:variant>
        <vt:lpstr>Tema</vt:lpstr>
      </vt:variant>
      <vt:variant>
        <vt:i4>2</vt:i4>
      </vt:variant>
      <vt:variant>
        <vt:lpstr>Titoli diapositive</vt:lpstr>
      </vt:variant>
      <vt:variant>
        <vt:i4>59</vt:i4>
      </vt:variant>
    </vt:vector>
  </HeadingPairs>
  <TitlesOfParts>
    <vt:vector size="74" baseType="lpstr">
      <vt:lpstr>Calibri</vt:lpstr>
      <vt:lpstr>Proxima Nova Semibold</vt:lpstr>
      <vt:lpstr>Bebas Neue</vt:lpstr>
      <vt:lpstr>Amatic SC</vt:lpstr>
      <vt:lpstr>Arial</vt:lpstr>
      <vt:lpstr>Nunito Light</vt:lpstr>
      <vt:lpstr>Roboto Medium</vt:lpstr>
      <vt:lpstr>Anaheim</vt:lpstr>
      <vt:lpstr>Inter Light</vt:lpstr>
      <vt:lpstr>Proxima Nova</vt:lpstr>
      <vt:lpstr>PT Sans</vt:lpstr>
      <vt:lpstr>Open Sans</vt:lpstr>
      <vt:lpstr>Inter</vt:lpstr>
      <vt:lpstr>Study of Types of Birds for College: Ornithology by Slidesgo</vt:lpstr>
      <vt:lpstr>Slidesgo Final Pages</vt:lpstr>
      <vt:lpstr>A Firefly-inspired project: Heartbeat Synchronization in Small World Networks</vt:lpstr>
      <vt:lpstr>Synchronous Flashing!</vt:lpstr>
      <vt:lpstr>How?</vt:lpstr>
      <vt:lpstr>Presentazione standard di PowerPoint</vt:lpstr>
      <vt:lpstr>Small World Networks</vt:lpstr>
      <vt:lpstr>Small World Network of virtual fireflies</vt:lpstr>
      <vt:lpstr>Contents of this template</vt:lpstr>
      <vt:lpstr>Table of contents</vt:lpstr>
      <vt:lpstr>Section name</vt:lpstr>
      <vt:lpstr>About ornithology</vt:lpstr>
      <vt:lpstr>The characteristics of birds</vt:lpstr>
      <vt:lpstr>Two main features</vt:lpstr>
      <vt:lpstr>Small World Networks</vt:lpstr>
      <vt:lpstr>Other important features</vt:lpstr>
      <vt:lpstr>6 most common birds</vt:lpstr>
      <vt:lpstr>Awesome words</vt:lpstr>
      <vt:lpstr>—Someone Famous</vt:lpstr>
      <vt:lpstr>A picture always reinforces  the concept</vt:lpstr>
      <vt:lpstr>98,300,000</vt:lpstr>
      <vt:lpstr>9h 55m 23s</vt:lpstr>
      <vt:lpstr>Existing breeds of birds</vt:lpstr>
      <vt:lpstr>Computer mockup</vt:lpstr>
      <vt:lpstr>Tablet mockup</vt:lpstr>
      <vt:lpstr>Phone mockup</vt:lpstr>
      <vt:lpstr>Sightings of endangered birds</vt:lpstr>
      <vt:lpstr>Over the years</vt:lpstr>
      <vt:lpstr>The rarest birds</vt:lpstr>
      <vt:lpstr>Extra information</vt:lpstr>
      <vt:lpstr>Migration periods in birds</vt:lpstr>
      <vt:lpstr>Our team</vt:lpstr>
      <vt:lpstr>Study of birds</vt:lpstr>
      <vt:lpstr>Different types of birds</vt:lpstr>
      <vt:lpstr>Bird type diagram</vt:lpstr>
      <vt:lpstr>Features of a specific bird</vt:lpstr>
      <vt:lpstr>Bird extinction over the years</vt:lpstr>
      <vt:lpstr>Bird division</vt:lpstr>
      <vt:lpstr>Bird features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Presentazione standard di PowerPoint</vt:lpstr>
      <vt:lpstr>Presentazione standard di PowerPoint</vt:lpstr>
      <vt:lpstr>Presentazione standard di PowerPoint</vt:lpstr>
      <vt:lpstr>Presentazione standard di PowerPoint</vt:lpstr>
      <vt:lpstr>Presentazione standard di PowerPoint</vt:lpstr>
      <vt:lpstr>...and our sets of editable icons</vt:lpstr>
      <vt:lpstr>Presentazione standard di PowerPoint</vt:lpstr>
      <vt:lpstr>Presentazione standard di PowerPoint</vt:lpstr>
      <vt:lpstr>Presentazione standard di PowerPoint</vt:lpstr>
      <vt:lpstr>Presentazione standard di PowerPoint</vt:lpstr>
      <vt:lpstr>Nature Icons</vt:lpstr>
      <vt:lpstr>SEO &amp; Marketing Icons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Types of Birds for College: Ornithology</dc:title>
  <dc:creator>Tobia Poppi</dc:creator>
  <cp:lastModifiedBy>TOBIA POPPI</cp:lastModifiedBy>
  <cp:revision>3</cp:revision>
  <dcterms:modified xsi:type="dcterms:W3CDTF">2023-07-19T16:39:10Z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0x010100D076A7C2BF75B149A8C422ABEAB8F244</vt:lpwstr>
  </property>
</Properties>
</file>